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sldIdLst>
    <p:sldId id="265" r:id="rId2"/>
    <p:sldId id="256" r:id="rId3"/>
    <p:sldId id="259" r:id="rId4"/>
    <p:sldId id="260" r:id="rId5"/>
    <p:sldId id="258" r:id="rId6"/>
    <p:sldId id="261" r:id="rId7"/>
    <p:sldId id="262" r:id="rId8"/>
    <p:sldId id="264" r:id="rId9"/>
    <p:sldId id="267" r:id="rId10"/>
    <p:sldId id="263" r:id="rId11"/>
    <p:sldId id="257"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9E5913-1910-F75F-E598-4FD4224E8B13}" v="57" dt="2023-06-11T14:35:49.217"/>
    <p1510:client id="{1669075F-0123-3623-E2B4-4DC4363C07C3}" v="8" dt="2023-06-11T15:30:34.572"/>
    <p1510:client id="{497392B5-227D-4053-824D-48B2C353597C}" v="1381" dt="2023-06-11T16:14:10.276"/>
    <p1510:client id="{69E7F131-0DDB-2B70-B362-03F7B6E0804C}" v="105" dt="2023-06-11T17:30:51.168"/>
    <p1510:client id="{A28876D9-68A1-17AF-A089-878B4AF4B03A}" v="53" dt="2023-06-11T16:23:28.624"/>
    <p1510:client id="{C9E43EC4-9074-4D98-835C-FA82DB8608E9}" v="75" dt="2023-06-11T17:12:58.921"/>
    <p1510:client id="{D6B81778-D21A-C7AA-BB84-664B3A99A409}" v="429" dt="2023-06-11T16:10:50.283"/>
    <p1510:client id="{DAC74EA8-8979-4F20-10F3-25277CC993C7}" v="24" dt="2023-06-11T14:41:52.6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6/11/2023</a:t>
            </a:fld>
            <a:endParaRPr lang="en-US"/>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526190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6/11/2023</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21206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6/11/2023</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730439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6/11/2023</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96493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6/11/2023</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344586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6/11/2023</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08419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6/11/2023</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44887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6/11/2023</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961781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6/11/2023</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596194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6/11/2023</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4452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6/11/2023</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0084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6/11/2023</a:t>
            </a:fld>
            <a:endParaRPr lang="en-US"/>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a:p>
        </p:txBody>
      </p:sp>
    </p:spTree>
    <p:extLst>
      <p:ext uri="{BB962C8B-B14F-4D97-AF65-F5344CB8AC3E}">
        <p14:creationId xmlns:p14="http://schemas.microsoft.com/office/powerpoint/2010/main" val="3255939712"/>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0" r:id="rId6"/>
    <p:sldLayoutId id="2147483726" r:id="rId7"/>
    <p:sldLayoutId id="2147483727" r:id="rId8"/>
    <p:sldLayoutId id="2147483728" r:id="rId9"/>
    <p:sldLayoutId id="2147483729" r:id="rId10"/>
    <p:sldLayoutId id="2147483731" r:id="rId11"/>
  </p:sldLayoutIdLst>
  <p:txStyles>
    <p:title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bouzid27.deviantart.com/art/Mountain-Everest-Nepal-Himalaya-1-681356456" TargetMode="External"/><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lobal-geography.org/af/Geography/Europe/Malta/Pictures/Comino_Beaches/Comino_-_Crystal_Lagoon_3" TargetMode="External"/><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ryangrayson.blogspot.com/2008/10/grand-staircase-part-one-numbers-27-47.html" TargetMode="External"/><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46F308-337E-D099-97AE-5D818594B220}"/>
              </a:ext>
            </a:extLst>
          </p:cNvPr>
          <p:cNvSpPr>
            <a:spLocks noGrp="1"/>
          </p:cNvSpPr>
          <p:nvPr>
            <p:ph type="title"/>
          </p:nvPr>
        </p:nvSpPr>
        <p:spPr>
          <a:xfrm>
            <a:off x="7034585" y="703293"/>
            <a:ext cx="4584921" cy="1949815"/>
          </a:xfrm>
        </p:spPr>
        <p:txBody>
          <a:bodyPr anchor="b">
            <a:noAutofit/>
          </a:bodyPr>
          <a:lstStyle/>
          <a:p>
            <a:r>
              <a:rPr lang="en-US" sz="3600" dirty="0">
                <a:latin typeface="Cambria"/>
                <a:ea typeface="Cambria"/>
                <a:cs typeface="Angsana New"/>
              </a:rPr>
              <a:t>CSE-326 Project scope presentation</a:t>
            </a:r>
          </a:p>
        </p:txBody>
      </p:sp>
      <p:pic>
        <p:nvPicPr>
          <p:cNvPr id="5" name="Picture 4" descr="View of the Great Pyramid Complex of Giza in Egypt">
            <a:extLst>
              <a:ext uri="{FF2B5EF4-FFF2-40B4-BE49-F238E27FC236}">
                <a16:creationId xmlns:a16="http://schemas.microsoft.com/office/drawing/2014/main" id="{6F195609-3AAA-C0FC-581A-BBE81CA78732}"/>
              </a:ext>
            </a:extLst>
          </p:cNvPr>
          <p:cNvPicPr>
            <a:picLocks noChangeAspect="1"/>
          </p:cNvPicPr>
          <p:nvPr/>
        </p:nvPicPr>
        <p:blipFill rotWithShape="1">
          <a:blip r:embed="rId2"/>
          <a:srcRect l="4204" r="14078" b="3"/>
          <a:stretch/>
        </p:blipFill>
        <p:spPr>
          <a:xfrm>
            <a:off x="866691" y="1216968"/>
            <a:ext cx="5416261" cy="4424065"/>
          </a:xfrm>
          <a:custGeom>
            <a:avLst/>
            <a:gdLst/>
            <a:ahLst/>
            <a:cxnLst/>
            <a:rect l="l" t="t" r="r" b="b"/>
            <a:pathLst>
              <a:path w="5531320" h="4424065">
                <a:moveTo>
                  <a:pt x="4292328" y="3931444"/>
                </a:moveTo>
                <a:cubicBezTo>
                  <a:pt x="3830135" y="4131325"/>
                  <a:pt x="3346708" y="4259111"/>
                  <a:pt x="2855653" y="4364392"/>
                </a:cubicBezTo>
                <a:lnTo>
                  <a:pt x="2855525" y="4364392"/>
                </a:lnTo>
                <a:cubicBezTo>
                  <a:pt x="3386634" y="4394018"/>
                  <a:pt x="3853531" y="4210158"/>
                  <a:pt x="4292328" y="3931444"/>
                </a:cubicBezTo>
                <a:close/>
                <a:moveTo>
                  <a:pt x="4302118" y="3923561"/>
                </a:moveTo>
                <a:lnTo>
                  <a:pt x="4301102" y="3924959"/>
                </a:lnTo>
                <a:lnTo>
                  <a:pt x="4302881" y="3924959"/>
                </a:lnTo>
                <a:close/>
                <a:moveTo>
                  <a:pt x="3885572" y="334733"/>
                </a:moveTo>
                <a:cubicBezTo>
                  <a:pt x="4046889" y="406840"/>
                  <a:pt x="4203653" y="488713"/>
                  <a:pt x="4355013" y="579880"/>
                </a:cubicBezTo>
                <a:cubicBezTo>
                  <a:pt x="4662082" y="768063"/>
                  <a:pt x="4933803" y="995790"/>
                  <a:pt x="5144619" y="1290779"/>
                </a:cubicBezTo>
                <a:cubicBezTo>
                  <a:pt x="5314365" y="1528042"/>
                  <a:pt x="5426258" y="1789591"/>
                  <a:pt x="5468598" y="2088522"/>
                </a:cubicBezTo>
                <a:cubicBezTo>
                  <a:pt x="5479330" y="2001424"/>
                  <a:pt x="5480182" y="1913385"/>
                  <a:pt x="5471141" y="1826083"/>
                </a:cubicBezTo>
                <a:cubicBezTo>
                  <a:pt x="5455337" y="1662962"/>
                  <a:pt x="5406307" y="1504799"/>
                  <a:pt x="5327080" y="1361348"/>
                </a:cubicBezTo>
                <a:cubicBezTo>
                  <a:pt x="5206160" y="1140233"/>
                  <a:pt x="5033362" y="965782"/>
                  <a:pt x="4833354" y="816507"/>
                </a:cubicBezTo>
                <a:cubicBezTo>
                  <a:pt x="4597235" y="640276"/>
                  <a:pt x="4336322" y="509438"/>
                  <a:pt x="4063457" y="400724"/>
                </a:cubicBezTo>
                <a:cubicBezTo>
                  <a:pt x="4033360" y="388607"/>
                  <a:pt x="4003060" y="376909"/>
                  <a:pt x="3972544" y="365631"/>
                </a:cubicBezTo>
                <a:cubicBezTo>
                  <a:pt x="3943680" y="354950"/>
                  <a:pt x="3914563" y="345033"/>
                  <a:pt x="3885572" y="334733"/>
                </a:cubicBezTo>
                <a:close/>
                <a:moveTo>
                  <a:pt x="3865737" y="329520"/>
                </a:moveTo>
                <a:cubicBezTo>
                  <a:pt x="3865737" y="329520"/>
                  <a:pt x="3865737" y="330410"/>
                  <a:pt x="3866500" y="330537"/>
                </a:cubicBezTo>
                <a:lnTo>
                  <a:pt x="3869806" y="330156"/>
                </a:lnTo>
                <a:close/>
                <a:moveTo>
                  <a:pt x="2219772" y="85645"/>
                </a:moveTo>
                <a:cubicBezTo>
                  <a:pt x="2206943" y="84005"/>
                  <a:pt x="2193910" y="85264"/>
                  <a:pt x="2181627" y="89333"/>
                </a:cubicBezTo>
                <a:cubicBezTo>
                  <a:pt x="1932920" y="125113"/>
                  <a:pt x="1690800" y="197118"/>
                  <a:pt x="1462972" y="303073"/>
                </a:cubicBezTo>
                <a:cubicBezTo>
                  <a:pt x="971789" y="529528"/>
                  <a:pt x="578130" y="865460"/>
                  <a:pt x="308698" y="1338461"/>
                </a:cubicBezTo>
                <a:cubicBezTo>
                  <a:pt x="180225" y="1561852"/>
                  <a:pt x="97653" y="1808638"/>
                  <a:pt x="65840" y="2064364"/>
                </a:cubicBezTo>
                <a:cubicBezTo>
                  <a:pt x="71943" y="2050505"/>
                  <a:pt x="77284" y="2036391"/>
                  <a:pt x="82115" y="2022150"/>
                </a:cubicBezTo>
                <a:cubicBezTo>
                  <a:pt x="170104" y="1763653"/>
                  <a:pt x="279580" y="1515073"/>
                  <a:pt x="423261" y="1282260"/>
                </a:cubicBezTo>
                <a:cubicBezTo>
                  <a:pt x="630770" y="945565"/>
                  <a:pt x="895371" y="664944"/>
                  <a:pt x="1231812" y="454001"/>
                </a:cubicBezTo>
                <a:cubicBezTo>
                  <a:pt x="1535193" y="263783"/>
                  <a:pt x="1866802" y="149729"/>
                  <a:pt x="2219772" y="85645"/>
                </a:cubicBezTo>
                <a:close/>
                <a:moveTo>
                  <a:pt x="2612541" y="836"/>
                </a:moveTo>
                <a:cubicBezTo>
                  <a:pt x="2715914" y="-4250"/>
                  <a:pt x="2831240" y="14695"/>
                  <a:pt x="2946311" y="35548"/>
                </a:cubicBezTo>
                <a:cubicBezTo>
                  <a:pt x="3291652" y="98106"/>
                  <a:pt x="3631144" y="182915"/>
                  <a:pt x="3961100" y="303581"/>
                </a:cubicBezTo>
                <a:cubicBezTo>
                  <a:pt x="4278341" y="419543"/>
                  <a:pt x="4581341" y="563350"/>
                  <a:pt x="4854588" y="764502"/>
                </a:cubicBezTo>
                <a:cubicBezTo>
                  <a:pt x="5067438" y="921152"/>
                  <a:pt x="5250408" y="1105521"/>
                  <a:pt x="5377813" y="1339732"/>
                </a:cubicBezTo>
                <a:cubicBezTo>
                  <a:pt x="5459812" y="1489986"/>
                  <a:pt x="5510304" y="1655396"/>
                  <a:pt x="5526198" y="1825829"/>
                </a:cubicBezTo>
                <a:cubicBezTo>
                  <a:pt x="5538277" y="1951327"/>
                  <a:pt x="5527342" y="2074917"/>
                  <a:pt x="5510558" y="2199398"/>
                </a:cubicBezTo>
                <a:cubicBezTo>
                  <a:pt x="5502967" y="2266991"/>
                  <a:pt x="5502713" y="2335195"/>
                  <a:pt x="5509796" y="2402839"/>
                </a:cubicBezTo>
                <a:cubicBezTo>
                  <a:pt x="5534208" y="2664197"/>
                  <a:pt x="5468472" y="2926051"/>
                  <a:pt x="5323520" y="3144890"/>
                </a:cubicBezTo>
                <a:cubicBezTo>
                  <a:pt x="5201340" y="3332234"/>
                  <a:pt x="5041042" y="3491719"/>
                  <a:pt x="4853062" y="3612932"/>
                </a:cubicBezTo>
                <a:cubicBezTo>
                  <a:pt x="4671110" y="3732072"/>
                  <a:pt x="4498566" y="3864563"/>
                  <a:pt x="4316359" y="3982940"/>
                </a:cubicBezTo>
                <a:cubicBezTo>
                  <a:pt x="4019717" y="4175573"/>
                  <a:pt x="3701077" y="4317347"/>
                  <a:pt x="3352557" y="4386771"/>
                </a:cubicBezTo>
                <a:cubicBezTo>
                  <a:pt x="3160954" y="4425590"/>
                  <a:pt x="2964456" y="4434173"/>
                  <a:pt x="2770207" y="4412201"/>
                </a:cubicBezTo>
                <a:cubicBezTo>
                  <a:pt x="2685525" y="4402537"/>
                  <a:pt x="2599953" y="4402410"/>
                  <a:pt x="2514889" y="4393637"/>
                </a:cubicBezTo>
                <a:cubicBezTo>
                  <a:pt x="2307137" y="4370851"/>
                  <a:pt x="2102209" y="4327277"/>
                  <a:pt x="1903167" y="4263562"/>
                </a:cubicBezTo>
                <a:cubicBezTo>
                  <a:pt x="1560623" y="4156119"/>
                  <a:pt x="1238932" y="4006972"/>
                  <a:pt x="948393" y="3794249"/>
                </a:cubicBezTo>
                <a:cubicBezTo>
                  <a:pt x="647554" y="3573897"/>
                  <a:pt x="396813" y="3308660"/>
                  <a:pt x="223634" y="2975526"/>
                </a:cubicBezTo>
                <a:cubicBezTo>
                  <a:pt x="129454" y="2796370"/>
                  <a:pt x="67150" y="2602198"/>
                  <a:pt x="39520" y="2401695"/>
                </a:cubicBezTo>
                <a:cubicBezTo>
                  <a:pt x="34510" y="2367555"/>
                  <a:pt x="26729" y="2333872"/>
                  <a:pt x="16252" y="2300991"/>
                </a:cubicBezTo>
                <a:cubicBezTo>
                  <a:pt x="-9179" y="2218598"/>
                  <a:pt x="-24" y="2135695"/>
                  <a:pt x="11801" y="2053556"/>
                </a:cubicBezTo>
                <a:cubicBezTo>
                  <a:pt x="93686" y="1480615"/>
                  <a:pt x="377868" y="1021983"/>
                  <a:pt x="812850" y="651084"/>
                </a:cubicBezTo>
                <a:cubicBezTo>
                  <a:pt x="1176755" y="340201"/>
                  <a:pt x="1598260" y="146042"/>
                  <a:pt x="2066810" y="52586"/>
                </a:cubicBezTo>
                <a:cubicBezTo>
                  <a:pt x="2154544" y="35039"/>
                  <a:pt x="2243041" y="23087"/>
                  <a:pt x="2332046" y="14441"/>
                </a:cubicBezTo>
                <a:cubicBezTo>
                  <a:pt x="2421052" y="5794"/>
                  <a:pt x="2508913" y="2107"/>
                  <a:pt x="2612541" y="836"/>
                </a:cubicBezTo>
                <a:close/>
              </a:path>
            </a:pathLst>
          </a:custGeom>
        </p:spPr>
      </p:pic>
      <p:sp>
        <p:nvSpPr>
          <p:cNvPr id="53" name="Rectangle 6">
            <a:extLst>
              <a:ext uri="{FF2B5EF4-FFF2-40B4-BE49-F238E27FC236}">
                <a16:creationId xmlns:a16="http://schemas.microsoft.com/office/drawing/2014/main" id="{3EB27620-B0B1-4232-A055-99D347606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3815" y="2895147"/>
            <a:ext cx="3474720" cy="27432"/>
          </a:xfrm>
          <a:custGeom>
            <a:avLst/>
            <a:gdLst>
              <a:gd name="connsiteX0" fmla="*/ 0 w 3474720"/>
              <a:gd name="connsiteY0" fmla="*/ 0 h 27432"/>
              <a:gd name="connsiteX1" fmla="*/ 660197 w 3474720"/>
              <a:gd name="connsiteY1" fmla="*/ 0 h 27432"/>
              <a:gd name="connsiteX2" fmla="*/ 1355141 w 3474720"/>
              <a:gd name="connsiteY2" fmla="*/ 0 h 27432"/>
              <a:gd name="connsiteX3" fmla="*/ 2084832 w 3474720"/>
              <a:gd name="connsiteY3" fmla="*/ 0 h 27432"/>
              <a:gd name="connsiteX4" fmla="*/ 2814523 w 3474720"/>
              <a:gd name="connsiteY4" fmla="*/ 0 h 27432"/>
              <a:gd name="connsiteX5" fmla="*/ 3474720 w 3474720"/>
              <a:gd name="connsiteY5" fmla="*/ 0 h 27432"/>
              <a:gd name="connsiteX6" fmla="*/ 3474720 w 3474720"/>
              <a:gd name="connsiteY6" fmla="*/ 27432 h 27432"/>
              <a:gd name="connsiteX7" fmla="*/ 2710282 w 3474720"/>
              <a:gd name="connsiteY7" fmla="*/ 27432 h 27432"/>
              <a:gd name="connsiteX8" fmla="*/ 1945843 w 3474720"/>
              <a:gd name="connsiteY8" fmla="*/ 27432 h 27432"/>
              <a:gd name="connsiteX9" fmla="*/ 1250899 w 3474720"/>
              <a:gd name="connsiteY9" fmla="*/ 27432 h 27432"/>
              <a:gd name="connsiteX10" fmla="*/ 0 w 3474720"/>
              <a:gd name="connsiteY10" fmla="*/ 27432 h 27432"/>
              <a:gd name="connsiteX11" fmla="*/ 0 w 347472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4720" h="27432" fill="none" extrusionOk="0">
                <a:moveTo>
                  <a:pt x="0" y="0"/>
                </a:moveTo>
                <a:cubicBezTo>
                  <a:pt x="307185" y="-8713"/>
                  <a:pt x="392307" y="-13121"/>
                  <a:pt x="660197" y="0"/>
                </a:cubicBezTo>
                <a:cubicBezTo>
                  <a:pt x="928087" y="13121"/>
                  <a:pt x="1167029" y="-2668"/>
                  <a:pt x="1355141" y="0"/>
                </a:cubicBezTo>
                <a:cubicBezTo>
                  <a:pt x="1543253" y="2668"/>
                  <a:pt x="1739408" y="-6709"/>
                  <a:pt x="2084832" y="0"/>
                </a:cubicBezTo>
                <a:cubicBezTo>
                  <a:pt x="2430256" y="6709"/>
                  <a:pt x="2538889" y="29706"/>
                  <a:pt x="2814523" y="0"/>
                </a:cubicBezTo>
                <a:cubicBezTo>
                  <a:pt x="3090157" y="-29706"/>
                  <a:pt x="3152920" y="-15446"/>
                  <a:pt x="3474720" y="0"/>
                </a:cubicBezTo>
                <a:cubicBezTo>
                  <a:pt x="3473554" y="7395"/>
                  <a:pt x="3474765" y="21864"/>
                  <a:pt x="3474720" y="27432"/>
                </a:cubicBezTo>
                <a:cubicBezTo>
                  <a:pt x="3275380" y="12730"/>
                  <a:pt x="2958934" y="10130"/>
                  <a:pt x="2710282" y="27432"/>
                </a:cubicBezTo>
                <a:cubicBezTo>
                  <a:pt x="2461630" y="44734"/>
                  <a:pt x="2131168" y="43757"/>
                  <a:pt x="1945843" y="27432"/>
                </a:cubicBezTo>
                <a:cubicBezTo>
                  <a:pt x="1760518" y="11107"/>
                  <a:pt x="1444829" y="-3738"/>
                  <a:pt x="1250899" y="27432"/>
                </a:cubicBezTo>
                <a:cubicBezTo>
                  <a:pt x="1056969" y="58602"/>
                  <a:pt x="444992" y="52761"/>
                  <a:pt x="0" y="27432"/>
                </a:cubicBezTo>
                <a:cubicBezTo>
                  <a:pt x="-503" y="20663"/>
                  <a:pt x="1168" y="5855"/>
                  <a:pt x="0" y="0"/>
                </a:cubicBezTo>
                <a:close/>
              </a:path>
              <a:path w="3474720" h="27432" stroke="0" extrusionOk="0">
                <a:moveTo>
                  <a:pt x="0" y="0"/>
                </a:moveTo>
                <a:cubicBezTo>
                  <a:pt x="300114" y="-5103"/>
                  <a:pt x="525093" y="-25284"/>
                  <a:pt x="660197" y="0"/>
                </a:cubicBezTo>
                <a:cubicBezTo>
                  <a:pt x="795301" y="25284"/>
                  <a:pt x="1023172" y="17955"/>
                  <a:pt x="1250899" y="0"/>
                </a:cubicBezTo>
                <a:cubicBezTo>
                  <a:pt x="1478626" y="-17955"/>
                  <a:pt x="1782079" y="-27844"/>
                  <a:pt x="2015338" y="0"/>
                </a:cubicBezTo>
                <a:cubicBezTo>
                  <a:pt x="2248597" y="27844"/>
                  <a:pt x="2491007" y="27648"/>
                  <a:pt x="2675534" y="0"/>
                </a:cubicBezTo>
                <a:cubicBezTo>
                  <a:pt x="2860061" y="-27648"/>
                  <a:pt x="3088679" y="-3661"/>
                  <a:pt x="3474720" y="0"/>
                </a:cubicBezTo>
                <a:cubicBezTo>
                  <a:pt x="3474913" y="12649"/>
                  <a:pt x="3473732" y="17989"/>
                  <a:pt x="3474720" y="27432"/>
                </a:cubicBezTo>
                <a:cubicBezTo>
                  <a:pt x="3317198" y="15714"/>
                  <a:pt x="2959205" y="52182"/>
                  <a:pt x="2779776" y="27432"/>
                </a:cubicBezTo>
                <a:cubicBezTo>
                  <a:pt x="2600347" y="2682"/>
                  <a:pt x="2382660" y="-684"/>
                  <a:pt x="2015338" y="27432"/>
                </a:cubicBezTo>
                <a:cubicBezTo>
                  <a:pt x="1648016" y="55548"/>
                  <a:pt x="1641073" y="39646"/>
                  <a:pt x="1424635" y="27432"/>
                </a:cubicBezTo>
                <a:cubicBezTo>
                  <a:pt x="1208197" y="15218"/>
                  <a:pt x="1021559" y="15893"/>
                  <a:pt x="729691" y="27432"/>
                </a:cubicBezTo>
                <a:cubicBezTo>
                  <a:pt x="437823" y="38971"/>
                  <a:pt x="153856" y="-2647"/>
                  <a:pt x="0" y="27432"/>
                </a:cubicBezTo>
                <a:cubicBezTo>
                  <a:pt x="1300" y="19678"/>
                  <a:pt x="-86" y="12044"/>
                  <a:pt x="0" y="0"/>
                </a:cubicBezTo>
                <a:close/>
              </a:path>
            </a:pathLst>
          </a:custGeom>
          <a:solidFill>
            <a:srgbClr val="FF9C1C"/>
          </a:solidFill>
          <a:ln w="38100" cap="rnd">
            <a:solidFill>
              <a:srgbClr val="FF9C1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38CB879-A563-EBE4-5A25-2D052ADD1426}"/>
              </a:ext>
            </a:extLst>
          </p:cNvPr>
          <p:cNvSpPr>
            <a:spLocks noGrp="1"/>
          </p:cNvSpPr>
          <p:nvPr>
            <p:ph idx="1"/>
          </p:nvPr>
        </p:nvSpPr>
        <p:spPr>
          <a:xfrm>
            <a:off x="7034585" y="3164618"/>
            <a:ext cx="4584921" cy="3021497"/>
          </a:xfrm>
        </p:spPr>
        <p:txBody>
          <a:bodyPr vert="horz" lIns="91440" tIns="45720" rIns="91440" bIns="45720" rtlCol="0" anchor="t">
            <a:normAutofit/>
          </a:bodyPr>
          <a:lstStyle/>
          <a:p>
            <a:pPr>
              <a:lnSpc>
                <a:spcPct val="100000"/>
              </a:lnSpc>
            </a:pPr>
            <a:r>
              <a:rPr lang="en-US" sz="1800" dirty="0">
                <a:latin typeface="Cambria"/>
                <a:ea typeface="Cambria"/>
              </a:rPr>
              <a:t>1905001 – Mohammad Sadat Hossain</a:t>
            </a:r>
          </a:p>
          <a:p>
            <a:pPr>
              <a:lnSpc>
                <a:spcPct val="100000"/>
              </a:lnSpc>
            </a:pPr>
            <a:r>
              <a:rPr lang="en-US" sz="1800" dirty="0">
                <a:latin typeface="Cambria"/>
                <a:ea typeface="Cambria"/>
              </a:rPr>
              <a:t>1905002 – Nafis Tahmid</a:t>
            </a:r>
          </a:p>
          <a:p>
            <a:pPr>
              <a:lnSpc>
                <a:spcPct val="100000"/>
              </a:lnSpc>
            </a:pPr>
            <a:r>
              <a:rPr lang="en-US" sz="1800" dirty="0">
                <a:latin typeface="Cambria"/>
                <a:ea typeface="Cambria"/>
              </a:rPr>
              <a:t>1905004 – Asif Azad</a:t>
            </a:r>
          </a:p>
          <a:p>
            <a:pPr>
              <a:lnSpc>
                <a:spcPct val="100000"/>
              </a:lnSpc>
            </a:pPr>
            <a:r>
              <a:rPr lang="en-US" sz="1800" dirty="0">
                <a:latin typeface="Cambria"/>
                <a:ea typeface="Cambria"/>
              </a:rPr>
              <a:t>1905008 – </a:t>
            </a:r>
            <a:r>
              <a:rPr lang="en-US" sz="1800" err="1">
                <a:latin typeface="Cambria"/>
                <a:ea typeface="Cambria"/>
              </a:rPr>
              <a:t>Shattik</a:t>
            </a:r>
            <a:r>
              <a:rPr lang="en-US" sz="1800" dirty="0">
                <a:latin typeface="Cambria"/>
                <a:ea typeface="Cambria"/>
              </a:rPr>
              <a:t> Islam Rhythm</a:t>
            </a:r>
          </a:p>
          <a:p>
            <a:pPr>
              <a:lnSpc>
                <a:spcPct val="100000"/>
              </a:lnSpc>
            </a:pPr>
            <a:r>
              <a:rPr lang="en-US" sz="1800" dirty="0">
                <a:latin typeface="Cambria"/>
                <a:ea typeface="Cambria"/>
              </a:rPr>
              <a:t>1905015 – Amirul Islam Alif</a:t>
            </a:r>
          </a:p>
          <a:p>
            <a:pPr>
              <a:lnSpc>
                <a:spcPct val="100000"/>
              </a:lnSpc>
            </a:pPr>
            <a:r>
              <a:rPr lang="en-US" sz="1800" dirty="0">
                <a:latin typeface="Cambria"/>
                <a:ea typeface="Cambria"/>
              </a:rPr>
              <a:t>1905026 – Wasif Hamid</a:t>
            </a:r>
          </a:p>
        </p:txBody>
      </p:sp>
    </p:spTree>
    <p:extLst>
      <p:ext uri="{BB962C8B-B14F-4D97-AF65-F5344CB8AC3E}">
        <p14:creationId xmlns:p14="http://schemas.microsoft.com/office/powerpoint/2010/main" val="16381664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542287-A5E5-61E8-1348-DBF2FFCEC2F9}"/>
              </a:ext>
            </a:extLst>
          </p:cNvPr>
          <p:cNvSpPr>
            <a:spLocks noGrp="1"/>
          </p:cNvSpPr>
          <p:nvPr>
            <p:ph type="title"/>
          </p:nvPr>
        </p:nvSpPr>
        <p:spPr>
          <a:xfrm>
            <a:off x="640080" y="325369"/>
            <a:ext cx="4368602" cy="1956841"/>
          </a:xfrm>
        </p:spPr>
        <p:txBody>
          <a:bodyPr anchor="b">
            <a:normAutofit/>
          </a:bodyPr>
          <a:lstStyle/>
          <a:p>
            <a:r>
              <a:rPr lang="en-US" sz="3600" dirty="0">
                <a:latin typeface="Cambria"/>
                <a:ea typeface="Cambria"/>
              </a:rPr>
              <a:t>Find Your Travelling companions</a:t>
            </a:r>
          </a:p>
        </p:txBody>
      </p:sp>
      <p:sp>
        <p:nvSpPr>
          <p:cNvPr id="2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F1CB7B"/>
          </a:solidFill>
          <a:ln w="38100" cap="rnd">
            <a:solidFill>
              <a:srgbClr val="F1CB7B"/>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29531F8B-C24F-4936-A6F9-1D8F3236C4D3}"/>
              </a:ext>
            </a:extLst>
          </p:cNvPr>
          <p:cNvSpPr>
            <a:spLocks noGrp="1"/>
          </p:cNvSpPr>
          <p:nvPr>
            <p:ph idx="1"/>
          </p:nvPr>
        </p:nvSpPr>
        <p:spPr>
          <a:xfrm>
            <a:off x="640080" y="2872899"/>
            <a:ext cx="4243589" cy="3320668"/>
          </a:xfrm>
        </p:spPr>
        <p:txBody>
          <a:bodyPr vert="horz" lIns="91440" tIns="45720" rIns="91440" bIns="45720" rtlCol="0" anchor="t">
            <a:normAutofit/>
          </a:bodyPr>
          <a:lstStyle/>
          <a:p>
            <a:pPr marL="0" indent="0">
              <a:buNone/>
            </a:pPr>
            <a:r>
              <a:rPr lang="en-US" sz="1800" dirty="0">
                <a:solidFill>
                  <a:srgbClr val="000000"/>
                </a:solidFill>
                <a:latin typeface="Cambria"/>
                <a:ea typeface="+mn-lt"/>
                <a:cs typeface="+mn-lt"/>
              </a:rPr>
              <a:t>Discover your perfect travel companions who share your interests and never feel lonely on your adventures. Unveil your passions and preferred travel duration, and our system will connect you with like-minded travelers who have similar plans, creating memorable experiences together</a:t>
            </a:r>
            <a:endParaRPr lang="en-US" sz="1800" dirty="0">
              <a:latin typeface="Cambria"/>
            </a:endParaRPr>
          </a:p>
        </p:txBody>
      </p:sp>
      <p:pic>
        <p:nvPicPr>
          <p:cNvPr id="3" name="Picture 3" descr="Page 3 | friend 1080P, 2K, 4K, 5K HD wallpapers free download ...">
            <a:extLst>
              <a:ext uri="{FF2B5EF4-FFF2-40B4-BE49-F238E27FC236}">
                <a16:creationId xmlns:a16="http://schemas.microsoft.com/office/drawing/2014/main" id="{B3C79513-B2BC-1536-958B-1DE239BDC5EC}"/>
              </a:ext>
            </a:extLst>
          </p:cNvPr>
          <p:cNvPicPr>
            <a:picLocks noChangeAspect="1"/>
          </p:cNvPicPr>
          <p:nvPr/>
        </p:nvPicPr>
        <p:blipFill rotWithShape="1">
          <a:blip r:embed="rId2"/>
          <a:srcRect l="35590" r="18772"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22759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6A8565-9549-B985-F3DC-6CFC3DBB5839}"/>
              </a:ext>
            </a:extLst>
          </p:cNvPr>
          <p:cNvSpPr>
            <a:spLocks noGrp="1"/>
          </p:cNvSpPr>
          <p:nvPr>
            <p:ph type="title"/>
          </p:nvPr>
        </p:nvSpPr>
        <p:spPr>
          <a:xfrm>
            <a:off x="5297762" y="329184"/>
            <a:ext cx="6251110" cy="1783080"/>
          </a:xfrm>
        </p:spPr>
        <p:txBody>
          <a:bodyPr anchor="b">
            <a:normAutofit/>
          </a:bodyPr>
          <a:lstStyle/>
          <a:p>
            <a:r>
              <a:rPr lang="en-US" sz="3600" dirty="0">
                <a:latin typeface="Cambria"/>
                <a:ea typeface="Cambria"/>
              </a:rPr>
              <a:t>List of major modules</a:t>
            </a:r>
          </a:p>
        </p:txBody>
      </p:sp>
      <p:sp>
        <p:nvSpPr>
          <p:cNvPr id="20"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18B3C8"/>
          </a:solidFill>
          <a:ln w="38100" cap="rnd">
            <a:solidFill>
              <a:srgbClr val="18B3C8"/>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F11DEB88-4953-0B5D-955B-15C2D13CF529}"/>
              </a:ext>
            </a:extLst>
          </p:cNvPr>
          <p:cNvSpPr>
            <a:spLocks noGrp="1"/>
          </p:cNvSpPr>
          <p:nvPr>
            <p:ph idx="1"/>
          </p:nvPr>
        </p:nvSpPr>
        <p:spPr>
          <a:xfrm>
            <a:off x="5297762" y="2706624"/>
            <a:ext cx="6251110" cy="3483864"/>
          </a:xfrm>
        </p:spPr>
        <p:txBody>
          <a:bodyPr vert="horz" lIns="91440" tIns="45720" rIns="91440" bIns="45720" rtlCol="0" anchor="t">
            <a:normAutofit/>
          </a:bodyPr>
          <a:lstStyle/>
          <a:p>
            <a:r>
              <a:rPr lang="en-US" sz="1800" dirty="0">
                <a:latin typeface="Cambria"/>
                <a:ea typeface="Cambria"/>
              </a:rPr>
              <a:t>Login and Register</a:t>
            </a:r>
          </a:p>
          <a:p>
            <a:r>
              <a:rPr lang="en-US" sz="1800" dirty="0">
                <a:latin typeface="Cambria"/>
                <a:ea typeface="Cambria"/>
              </a:rPr>
              <a:t>Searching spots, blogs and popular packages</a:t>
            </a:r>
          </a:p>
          <a:p>
            <a:r>
              <a:rPr lang="en-US" sz="1800" dirty="0">
                <a:latin typeface="Cambria"/>
                <a:ea typeface="Cambria"/>
              </a:rPr>
              <a:t>Travel plan recommendation</a:t>
            </a:r>
          </a:p>
          <a:p>
            <a:r>
              <a:rPr lang="en-US" sz="1800" dirty="0">
                <a:latin typeface="Cambria"/>
                <a:ea typeface="+mn-lt"/>
                <a:cs typeface="+mn-lt"/>
              </a:rPr>
              <a:t>Travel tracking, blogging and rating</a:t>
            </a:r>
            <a:endParaRPr lang="en-US" sz="1800" dirty="0">
              <a:latin typeface="Cambria"/>
              <a:ea typeface="Cambria"/>
            </a:endParaRPr>
          </a:p>
          <a:p>
            <a:r>
              <a:rPr lang="en-US" sz="1800" dirty="0">
                <a:latin typeface="Cambria"/>
                <a:ea typeface="Cambria"/>
              </a:rPr>
              <a:t>Travelling companion finder</a:t>
            </a:r>
          </a:p>
          <a:p>
            <a:pPr marL="0" indent="0">
              <a:buNone/>
            </a:pPr>
            <a:endParaRPr lang="en-US"/>
          </a:p>
        </p:txBody>
      </p:sp>
      <p:pic>
        <p:nvPicPr>
          <p:cNvPr id="4" name="Picture 4" descr="Nature Free Stock Photo - Public Domain Pictures">
            <a:extLst>
              <a:ext uri="{FF2B5EF4-FFF2-40B4-BE49-F238E27FC236}">
                <a16:creationId xmlns:a16="http://schemas.microsoft.com/office/drawing/2014/main" id="{DCCDEDC5-60B7-D163-804A-0DFB45407FA9}"/>
              </a:ext>
            </a:extLst>
          </p:cNvPr>
          <p:cNvPicPr>
            <a:picLocks noChangeAspect="1"/>
          </p:cNvPicPr>
          <p:nvPr/>
        </p:nvPicPr>
        <p:blipFill rotWithShape="1">
          <a:blip r:embed="rId2"/>
          <a:srcRect l="32831" r="16236"/>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9047755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ahLst/>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1" name="Rectangle 20">
            <a:extLst>
              <a:ext uri="{FF2B5EF4-FFF2-40B4-BE49-F238E27FC236}">
                <a16:creationId xmlns:a16="http://schemas.microsoft.com/office/drawing/2014/main" id="{798FE0E0-D95D-46EF-A375-475D4DB0E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8A29637A-B7A5-9D6C-9A55-BA5EC1565C8D}"/>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t="15709" r="-1" b="-1"/>
          <a:stretch/>
        </p:blipFill>
        <p:spPr>
          <a:xfrm>
            <a:off x="20" y="10"/>
            <a:ext cx="12188931" cy="6857989"/>
          </a:xfrm>
          <a:prstGeom prst="rect">
            <a:avLst/>
          </a:prstGeom>
        </p:spPr>
      </p:pic>
      <p:sp>
        <p:nvSpPr>
          <p:cNvPr id="23" name="Rectangle 22">
            <a:extLst>
              <a:ext uri="{FF2B5EF4-FFF2-40B4-BE49-F238E27FC236}">
                <a16:creationId xmlns:a16="http://schemas.microsoft.com/office/drawing/2014/main" id="{D503E11D-D7FB-44ED-80F1-8CDAD7A9A4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C4466F-2480-BE66-3C12-64950B3B8CD8}"/>
              </a:ext>
            </a:extLst>
          </p:cNvPr>
          <p:cNvSpPr>
            <a:spLocks noGrp="1"/>
          </p:cNvSpPr>
          <p:nvPr>
            <p:ph type="title"/>
          </p:nvPr>
        </p:nvSpPr>
        <p:spPr>
          <a:xfrm>
            <a:off x="640080" y="640080"/>
            <a:ext cx="6894575" cy="3566160"/>
          </a:xfrm>
        </p:spPr>
        <p:txBody>
          <a:bodyPr vert="horz" lIns="91440" tIns="45720" rIns="91440" bIns="45720" rtlCol="0" anchor="b">
            <a:normAutofit/>
          </a:bodyPr>
          <a:lstStyle/>
          <a:p>
            <a:r>
              <a:rPr lang="en-US" sz="6000" dirty="0">
                <a:solidFill>
                  <a:schemeClr val="bg1"/>
                </a:solidFill>
                <a:latin typeface="Cambria"/>
                <a:ea typeface="Cambria"/>
              </a:rPr>
              <a:t>Thank you</a:t>
            </a:r>
          </a:p>
        </p:txBody>
      </p:sp>
      <p:sp>
        <p:nvSpPr>
          <p:cNvPr id="25" name="Rectangle 6">
            <a:extLst>
              <a:ext uri="{FF2B5EF4-FFF2-40B4-BE49-F238E27FC236}">
                <a16:creationId xmlns:a16="http://schemas.microsoft.com/office/drawing/2014/main" id="{2D82A42F-AEBE-4065-9792-036A904D8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9646" y="4409267"/>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5D96D6"/>
          </a:solidFill>
          <a:ln w="38100" cap="rnd">
            <a:solidFill>
              <a:srgbClr val="5D96D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8970FB8-4C90-B509-8830-7FA55414DB0C}"/>
              </a:ext>
            </a:extLst>
          </p:cNvPr>
          <p:cNvSpPr txBox="1"/>
          <p:nvPr/>
        </p:nvSpPr>
        <p:spPr>
          <a:xfrm>
            <a:off x="10749135" y="6657945"/>
            <a:ext cx="1439817"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a:t>
            </a:r>
            <a:r>
              <a:rPr lang="en-US" sz="700">
                <a:solidFill>
                  <a:srgbClr val="FFFFFF"/>
                </a:solidFill>
              </a:rPr>
              <a:t>.</a:t>
            </a:r>
          </a:p>
        </p:txBody>
      </p:sp>
    </p:spTree>
    <p:extLst>
      <p:ext uri="{BB962C8B-B14F-4D97-AF65-F5344CB8AC3E}">
        <p14:creationId xmlns:p14="http://schemas.microsoft.com/office/powerpoint/2010/main" val="2227091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1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90338" y="640080"/>
            <a:ext cx="3734014" cy="3566160"/>
          </a:xfrm>
        </p:spPr>
        <p:txBody>
          <a:bodyPr anchor="b">
            <a:normAutofit/>
          </a:bodyPr>
          <a:lstStyle/>
          <a:p>
            <a:r>
              <a:rPr lang="en-US" sz="6000" dirty="0">
                <a:latin typeface="Cambria"/>
                <a:ea typeface="Cambria"/>
                <a:cs typeface="Calibri Light"/>
              </a:rPr>
              <a:t>Explore</a:t>
            </a:r>
            <a:br>
              <a:rPr lang="en-US" sz="6000" dirty="0">
                <a:latin typeface="Cambria"/>
                <a:cs typeface="Calibri Light"/>
              </a:rPr>
            </a:br>
            <a:r>
              <a:rPr lang="en-US" sz="6000" dirty="0">
                <a:latin typeface="Cambria"/>
                <a:ea typeface="Cambria"/>
                <a:cs typeface="Calibri Light"/>
              </a:rPr>
              <a:t>Mate</a:t>
            </a:r>
            <a:endParaRPr lang="en-US" sz="6000" dirty="0">
              <a:latin typeface="Cambria"/>
              <a:ea typeface="Cambria"/>
            </a:endParaRPr>
          </a:p>
        </p:txBody>
      </p:sp>
      <p:sp>
        <p:nvSpPr>
          <p:cNvPr id="3" name="Subtitle 2"/>
          <p:cNvSpPr>
            <a:spLocks noGrp="1"/>
          </p:cNvSpPr>
          <p:nvPr>
            <p:ph type="subTitle" idx="1"/>
          </p:nvPr>
        </p:nvSpPr>
        <p:spPr>
          <a:xfrm>
            <a:off x="890339" y="4636008"/>
            <a:ext cx="3734014" cy="1572768"/>
          </a:xfrm>
        </p:spPr>
        <p:txBody>
          <a:bodyPr vert="horz" lIns="91440" tIns="45720" rIns="91440" bIns="45720" rtlCol="0" anchor="t">
            <a:normAutofit/>
          </a:bodyPr>
          <a:lstStyle/>
          <a:p>
            <a:r>
              <a:rPr lang="en-US" dirty="0">
                <a:latin typeface="Cambria"/>
                <a:ea typeface="Cambria"/>
                <a:cs typeface="Calibri"/>
              </a:rPr>
              <a:t>Your Ultimate Travel Guide</a:t>
            </a:r>
            <a:endParaRPr lang="en-US" dirty="0">
              <a:latin typeface="Cambria"/>
              <a:ea typeface="Cambria"/>
            </a:endParaRPr>
          </a:p>
        </p:txBody>
      </p:sp>
      <p:sp>
        <p:nvSpPr>
          <p:cNvPr id="44" name="Rectangle 6">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27432"/>
          </a:xfrm>
          <a:custGeom>
            <a:avLst/>
            <a:gdLst>
              <a:gd name="connsiteX0" fmla="*/ 0 w 3474720"/>
              <a:gd name="connsiteY0" fmla="*/ 0 h 27432"/>
              <a:gd name="connsiteX1" fmla="*/ 660197 w 3474720"/>
              <a:gd name="connsiteY1" fmla="*/ 0 h 27432"/>
              <a:gd name="connsiteX2" fmla="*/ 1355141 w 3474720"/>
              <a:gd name="connsiteY2" fmla="*/ 0 h 27432"/>
              <a:gd name="connsiteX3" fmla="*/ 2084832 w 3474720"/>
              <a:gd name="connsiteY3" fmla="*/ 0 h 27432"/>
              <a:gd name="connsiteX4" fmla="*/ 2814523 w 3474720"/>
              <a:gd name="connsiteY4" fmla="*/ 0 h 27432"/>
              <a:gd name="connsiteX5" fmla="*/ 3474720 w 3474720"/>
              <a:gd name="connsiteY5" fmla="*/ 0 h 27432"/>
              <a:gd name="connsiteX6" fmla="*/ 3474720 w 3474720"/>
              <a:gd name="connsiteY6" fmla="*/ 27432 h 27432"/>
              <a:gd name="connsiteX7" fmla="*/ 2710282 w 3474720"/>
              <a:gd name="connsiteY7" fmla="*/ 27432 h 27432"/>
              <a:gd name="connsiteX8" fmla="*/ 1945843 w 3474720"/>
              <a:gd name="connsiteY8" fmla="*/ 27432 h 27432"/>
              <a:gd name="connsiteX9" fmla="*/ 1250899 w 3474720"/>
              <a:gd name="connsiteY9" fmla="*/ 27432 h 27432"/>
              <a:gd name="connsiteX10" fmla="*/ 0 w 3474720"/>
              <a:gd name="connsiteY10" fmla="*/ 27432 h 27432"/>
              <a:gd name="connsiteX11" fmla="*/ 0 w 347472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4720" h="27432" fill="none" extrusionOk="0">
                <a:moveTo>
                  <a:pt x="0" y="0"/>
                </a:moveTo>
                <a:cubicBezTo>
                  <a:pt x="307185" y="-8713"/>
                  <a:pt x="392307" y="-13121"/>
                  <a:pt x="660197" y="0"/>
                </a:cubicBezTo>
                <a:cubicBezTo>
                  <a:pt x="928087" y="13121"/>
                  <a:pt x="1167029" y="-2668"/>
                  <a:pt x="1355141" y="0"/>
                </a:cubicBezTo>
                <a:cubicBezTo>
                  <a:pt x="1543253" y="2668"/>
                  <a:pt x="1739408" y="-6709"/>
                  <a:pt x="2084832" y="0"/>
                </a:cubicBezTo>
                <a:cubicBezTo>
                  <a:pt x="2430256" y="6709"/>
                  <a:pt x="2538889" y="29706"/>
                  <a:pt x="2814523" y="0"/>
                </a:cubicBezTo>
                <a:cubicBezTo>
                  <a:pt x="3090157" y="-29706"/>
                  <a:pt x="3152920" y="-15446"/>
                  <a:pt x="3474720" y="0"/>
                </a:cubicBezTo>
                <a:cubicBezTo>
                  <a:pt x="3473554" y="7395"/>
                  <a:pt x="3474765" y="21864"/>
                  <a:pt x="3474720" y="27432"/>
                </a:cubicBezTo>
                <a:cubicBezTo>
                  <a:pt x="3275380" y="12730"/>
                  <a:pt x="2958934" y="10130"/>
                  <a:pt x="2710282" y="27432"/>
                </a:cubicBezTo>
                <a:cubicBezTo>
                  <a:pt x="2461630" y="44734"/>
                  <a:pt x="2131168" y="43757"/>
                  <a:pt x="1945843" y="27432"/>
                </a:cubicBezTo>
                <a:cubicBezTo>
                  <a:pt x="1760518" y="11107"/>
                  <a:pt x="1444829" y="-3738"/>
                  <a:pt x="1250899" y="27432"/>
                </a:cubicBezTo>
                <a:cubicBezTo>
                  <a:pt x="1056969" y="58602"/>
                  <a:pt x="444992" y="52761"/>
                  <a:pt x="0" y="27432"/>
                </a:cubicBezTo>
                <a:cubicBezTo>
                  <a:pt x="-503" y="20663"/>
                  <a:pt x="1168" y="5855"/>
                  <a:pt x="0" y="0"/>
                </a:cubicBezTo>
                <a:close/>
              </a:path>
              <a:path w="3474720" h="27432" stroke="0" extrusionOk="0">
                <a:moveTo>
                  <a:pt x="0" y="0"/>
                </a:moveTo>
                <a:cubicBezTo>
                  <a:pt x="300114" y="-5103"/>
                  <a:pt x="525093" y="-25284"/>
                  <a:pt x="660197" y="0"/>
                </a:cubicBezTo>
                <a:cubicBezTo>
                  <a:pt x="795301" y="25284"/>
                  <a:pt x="1023172" y="17955"/>
                  <a:pt x="1250899" y="0"/>
                </a:cubicBezTo>
                <a:cubicBezTo>
                  <a:pt x="1478626" y="-17955"/>
                  <a:pt x="1782079" y="-27844"/>
                  <a:pt x="2015338" y="0"/>
                </a:cubicBezTo>
                <a:cubicBezTo>
                  <a:pt x="2248597" y="27844"/>
                  <a:pt x="2491007" y="27648"/>
                  <a:pt x="2675534" y="0"/>
                </a:cubicBezTo>
                <a:cubicBezTo>
                  <a:pt x="2860061" y="-27648"/>
                  <a:pt x="3088679" y="-3661"/>
                  <a:pt x="3474720" y="0"/>
                </a:cubicBezTo>
                <a:cubicBezTo>
                  <a:pt x="3474913" y="12649"/>
                  <a:pt x="3473732" y="17989"/>
                  <a:pt x="3474720" y="27432"/>
                </a:cubicBezTo>
                <a:cubicBezTo>
                  <a:pt x="3317198" y="15714"/>
                  <a:pt x="2959205" y="52182"/>
                  <a:pt x="2779776" y="27432"/>
                </a:cubicBezTo>
                <a:cubicBezTo>
                  <a:pt x="2600347" y="2682"/>
                  <a:pt x="2382660" y="-684"/>
                  <a:pt x="2015338" y="27432"/>
                </a:cubicBezTo>
                <a:cubicBezTo>
                  <a:pt x="1648016" y="55548"/>
                  <a:pt x="1641073" y="39646"/>
                  <a:pt x="1424635" y="27432"/>
                </a:cubicBezTo>
                <a:cubicBezTo>
                  <a:pt x="1208197" y="15218"/>
                  <a:pt x="1021559" y="15893"/>
                  <a:pt x="729691" y="27432"/>
                </a:cubicBezTo>
                <a:cubicBezTo>
                  <a:pt x="437823" y="38971"/>
                  <a:pt x="153856" y="-2647"/>
                  <a:pt x="0" y="27432"/>
                </a:cubicBezTo>
                <a:cubicBezTo>
                  <a:pt x="1300" y="19678"/>
                  <a:pt x="-86" y="12044"/>
                  <a:pt x="0" y="0"/>
                </a:cubicBezTo>
                <a:close/>
              </a:path>
            </a:pathLst>
          </a:custGeom>
          <a:solidFill>
            <a:srgbClr val="6BB4BE"/>
          </a:solidFill>
          <a:ln w="38100" cap="rnd">
            <a:solidFill>
              <a:srgbClr val="6BB4BE"/>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Free Images : forest, waterfall, sunlight, river, stream, reflection ...">
            <a:extLst>
              <a:ext uri="{FF2B5EF4-FFF2-40B4-BE49-F238E27FC236}">
                <a16:creationId xmlns:a16="http://schemas.microsoft.com/office/drawing/2014/main" id="{3F266ECB-666F-D3D1-7C47-8AD3111E20C4}"/>
              </a:ext>
            </a:extLst>
          </p:cNvPr>
          <p:cNvPicPr>
            <a:picLocks noChangeAspect="1"/>
          </p:cNvPicPr>
          <p:nvPr/>
        </p:nvPicPr>
        <p:blipFill rotWithShape="1">
          <a:blip r:embed="rId2"/>
          <a:srcRect l="9590" r="23709"/>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09857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30405A-085D-7F84-600E-AA9B73055000}"/>
              </a:ext>
            </a:extLst>
          </p:cNvPr>
          <p:cNvSpPr>
            <a:spLocks noGrp="1"/>
          </p:cNvSpPr>
          <p:nvPr>
            <p:ph type="title"/>
          </p:nvPr>
        </p:nvSpPr>
        <p:spPr>
          <a:xfrm>
            <a:off x="640080" y="4777739"/>
            <a:ext cx="3418990" cy="1412119"/>
          </a:xfrm>
        </p:spPr>
        <p:txBody>
          <a:bodyPr>
            <a:normAutofit/>
          </a:bodyPr>
          <a:lstStyle/>
          <a:p>
            <a:pPr>
              <a:lnSpc>
                <a:spcPct val="90000"/>
              </a:lnSpc>
            </a:pPr>
            <a:r>
              <a:rPr lang="en-US" sz="3600" dirty="0">
                <a:latin typeface="Cambria"/>
                <a:ea typeface="Calibri"/>
                <a:cs typeface="Calibri"/>
              </a:rPr>
              <a:t>What is </a:t>
            </a:r>
            <a:r>
              <a:rPr lang="en-US" sz="3600" dirty="0" err="1">
                <a:latin typeface="Cambria"/>
                <a:ea typeface="Calibri"/>
                <a:cs typeface="Calibri"/>
              </a:rPr>
              <a:t>ExploreMate</a:t>
            </a:r>
            <a:r>
              <a:rPr lang="en-US" sz="3600" dirty="0">
                <a:latin typeface="Cambria"/>
                <a:ea typeface="Calibri"/>
                <a:cs typeface="Calibri"/>
              </a:rPr>
              <a:t>?</a:t>
            </a:r>
          </a:p>
        </p:txBody>
      </p:sp>
      <p:pic>
        <p:nvPicPr>
          <p:cNvPr id="4" name="Picture 4" descr="Beauty Of Nature #9 Free Stock Photo - Public Domain Pictures">
            <a:extLst>
              <a:ext uri="{FF2B5EF4-FFF2-40B4-BE49-F238E27FC236}">
                <a16:creationId xmlns:a16="http://schemas.microsoft.com/office/drawing/2014/main" id="{EDBA404D-7F9A-1A9C-AD93-96CF3C7E1237}"/>
              </a:ext>
            </a:extLst>
          </p:cNvPr>
          <p:cNvPicPr>
            <a:picLocks noChangeAspect="1"/>
          </p:cNvPicPr>
          <p:nvPr/>
        </p:nvPicPr>
        <p:blipFill rotWithShape="1">
          <a:blip r:embed="rId2"/>
          <a:srcRect t="11504" b="32483"/>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45" name="Rectangle 6">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56733" y="5463634"/>
            <a:ext cx="1371600" cy="27432"/>
          </a:xfrm>
          <a:custGeom>
            <a:avLst/>
            <a:gdLst>
              <a:gd name="connsiteX0" fmla="*/ 0 w 1371600"/>
              <a:gd name="connsiteY0" fmla="*/ 0 h 27432"/>
              <a:gd name="connsiteX1" fmla="*/ 713232 w 1371600"/>
              <a:gd name="connsiteY1" fmla="*/ 0 h 27432"/>
              <a:gd name="connsiteX2" fmla="*/ 1371600 w 1371600"/>
              <a:gd name="connsiteY2" fmla="*/ 0 h 27432"/>
              <a:gd name="connsiteX3" fmla="*/ 1371600 w 1371600"/>
              <a:gd name="connsiteY3" fmla="*/ 27432 h 27432"/>
              <a:gd name="connsiteX4" fmla="*/ 699516 w 1371600"/>
              <a:gd name="connsiteY4" fmla="*/ 27432 h 27432"/>
              <a:gd name="connsiteX5" fmla="*/ 0 w 1371600"/>
              <a:gd name="connsiteY5" fmla="*/ 27432 h 27432"/>
              <a:gd name="connsiteX6" fmla="*/ 0 w 1371600"/>
              <a:gd name="connsiteY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27432" fill="none" extrusionOk="0">
                <a:moveTo>
                  <a:pt x="0" y="0"/>
                </a:moveTo>
                <a:cubicBezTo>
                  <a:pt x="196943" y="-1146"/>
                  <a:pt x="408267" y="-21226"/>
                  <a:pt x="713232" y="0"/>
                </a:cubicBezTo>
                <a:cubicBezTo>
                  <a:pt x="1018197" y="21226"/>
                  <a:pt x="1176465" y="-24520"/>
                  <a:pt x="1371600" y="0"/>
                </a:cubicBezTo>
                <a:cubicBezTo>
                  <a:pt x="1372004" y="8629"/>
                  <a:pt x="1371042" y="13798"/>
                  <a:pt x="1371600" y="27432"/>
                </a:cubicBezTo>
                <a:cubicBezTo>
                  <a:pt x="1106086" y="14473"/>
                  <a:pt x="951335" y="17231"/>
                  <a:pt x="699516" y="27432"/>
                </a:cubicBezTo>
                <a:cubicBezTo>
                  <a:pt x="447697" y="37633"/>
                  <a:pt x="283433" y="6518"/>
                  <a:pt x="0" y="27432"/>
                </a:cubicBezTo>
                <a:cubicBezTo>
                  <a:pt x="-583" y="21140"/>
                  <a:pt x="532" y="8001"/>
                  <a:pt x="0" y="0"/>
                </a:cubicBezTo>
                <a:close/>
              </a:path>
              <a:path w="1371600" h="27432" stroke="0" extrusionOk="0">
                <a:moveTo>
                  <a:pt x="0" y="0"/>
                </a:moveTo>
                <a:cubicBezTo>
                  <a:pt x="220136" y="-18051"/>
                  <a:pt x="430173" y="10591"/>
                  <a:pt x="672084" y="0"/>
                </a:cubicBezTo>
                <a:cubicBezTo>
                  <a:pt x="913995" y="-10591"/>
                  <a:pt x="1164723" y="30754"/>
                  <a:pt x="1371600" y="0"/>
                </a:cubicBezTo>
                <a:cubicBezTo>
                  <a:pt x="1372182" y="10360"/>
                  <a:pt x="1371123" y="21444"/>
                  <a:pt x="1371600" y="27432"/>
                </a:cubicBezTo>
                <a:cubicBezTo>
                  <a:pt x="1072365" y="46142"/>
                  <a:pt x="961528" y="35455"/>
                  <a:pt x="685800" y="27432"/>
                </a:cubicBezTo>
                <a:cubicBezTo>
                  <a:pt x="410072" y="19409"/>
                  <a:pt x="276398" y="11099"/>
                  <a:pt x="0" y="27432"/>
                </a:cubicBezTo>
                <a:cubicBezTo>
                  <a:pt x="1155" y="18353"/>
                  <a:pt x="-485" y="9869"/>
                  <a:pt x="0" y="0"/>
                </a:cubicBezTo>
                <a:close/>
              </a:path>
            </a:pathLst>
          </a:custGeom>
          <a:solidFill>
            <a:srgbClr val="5C9FEB"/>
          </a:solidFill>
          <a:ln w="38100" cap="rnd">
            <a:solidFill>
              <a:srgbClr val="5C9FEB"/>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6C6CA431-4050-6AB6-6476-C90D704C142D}"/>
              </a:ext>
            </a:extLst>
          </p:cNvPr>
          <p:cNvSpPr>
            <a:spLocks noGrp="1"/>
          </p:cNvSpPr>
          <p:nvPr>
            <p:ph idx="1"/>
          </p:nvPr>
        </p:nvSpPr>
        <p:spPr>
          <a:xfrm>
            <a:off x="4654294" y="4777739"/>
            <a:ext cx="6897626" cy="1399223"/>
          </a:xfrm>
        </p:spPr>
        <p:txBody>
          <a:bodyPr vert="horz" lIns="91440" tIns="45720" rIns="91440" bIns="45720" rtlCol="0" anchor="ctr">
            <a:normAutofit/>
          </a:bodyPr>
          <a:lstStyle/>
          <a:p>
            <a:pPr marL="0" indent="0">
              <a:buNone/>
            </a:pPr>
            <a:r>
              <a:rPr lang="en-US" sz="1800" dirty="0">
                <a:latin typeface="Cambria"/>
                <a:ea typeface="Cambria"/>
              </a:rPr>
              <a:t>Discover, plan, and connect with </a:t>
            </a:r>
            <a:r>
              <a:rPr lang="en-US" sz="1800" err="1">
                <a:latin typeface="Cambria"/>
                <a:ea typeface="Cambria"/>
              </a:rPr>
              <a:t>ExploreMate</a:t>
            </a:r>
            <a:r>
              <a:rPr lang="en-US" sz="1800" dirty="0">
                <a:latin typeface="Cambria"/>
                <a:ea typeface="Cambria"/>
              </a:rPr>
              <a:t>. Find diverse travel options, popular itineraries, and travel companions for an unforgettable journey.</a:t>
            </a:r>
          </a:p>
        </p:txBody>
      </p:sp>
    </p:spTree>
    <p:extLst>
      <p:ext uri="{BB962C8B-B14F-4D97-AF65-F5344CB8AC3E}">
        <p14:creationId xmlns:p14="http://schemas.microsoft.com/office/powerpoint/2010/main" val="1754161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down)">
                                      <p:cBhvr>
                                        <p:cTn id="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2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E4A917-1CCD-5DE3-2067-C689A681D16F}"/>
              </a:ext>
            </a:extLst>
          </p:cNvPr>
          <p:cNvSpPr>
            <a:spLocks noGrp="1"/>
          </p:cNvSpPr>
          <p:nvPr>
            <p:ph type="title"/>
          </p:nvPr>
        </p:nvSpPr>
        <p:spPr>
          <a:xfrm>
            <a:off x="5297762" y="329184"/>
            <a:ext cx="6251110" cy="1783080"/>
          </a:xfrm>
        </p:spPr>
        <p:txBody>
          <a:bodyPr anchor="b">
            <a:normAutofit/>
          </a:bodyPr>
          <a:lstStyle/>
          <a:p>
            <a:r>
              <a:rPr lang="en-US" sz="3600" dirty="0">
                <a:latin typeface="Cambria"/>
                <a:ea typeface="Cambria"/>
              </a:rPr>
              <a:t>Who is This for?</a:t>
            </a:r>
          </a:p>
        </p:txBody>
      </p:sp>
      <p:sp>
        <p:nvSpPr>
          <p:cNvPr id="6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B38F6B"/>
          </a:solidFill>
          <a:ln w="38100" cap="rnd">
            <a:solidFill>
              <a:srgbClr val="B38F6B"/>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FD6DD36-BAD2-3275-0133-F6B1F40EE46B}"/>
              </a:ext>
            </a:extLst>
          </p:cNvPr>
          <p:cNvSpPr>
            <a:spLocks noGrp="1"/>
          </p:cNvSpPr>
          <p:nvPr>
            <p:ph idx="1"/>
          </p:nvPr>
        </p:nvSpPr>
        <p:spPr>
          <a:xfrm>
            <a:off x="5297762" y="2706624"/>
            <a:ext cx="6251110" cy="3483864"/>
          </a:xfrm>
        </p:spPr>
        <p:txBody>
          <a:bodyPr vert="horz" lIns="91440" tIns="45720" rIns="91440" bIns="45720" rtlCol="0" anchor="t">
            <a:normAutofit/>
          </a:bodyPr>
          <a:lstStyle/>
          <a:p>
            <a:r>
              <a:rPr lang="en-US" sz="1800" dirty="0">
                <a:latin typeface="Cambria"/>
                <a:ea typeface="+mn-lt"/>
                <a:cs typeface="+mn-lt"/>
              </a:rPr>
              <a:t>Any individuals seeking out new experiences and sharing his/her expertise with others.</a:t>
            </a:r>
          </a:p>
          <a:p>
            <a:r>
              <a:rPr lang="en-US" sz="1800" dirty="0">
                <a:latin typeface="Cambria"/>
                <a:ea typeface="+mn-lt"/>
                <a:cs typeface="+mn-lt"/>
              </a:rPr>
              <a:t>In this system, we provide a meeting ground for travel enthusiasts, and individuals who have a passion for exploration.</a:t>
            </a:r>
            <a:endParaRPr lang="en-US" sz="1800" dirty="0">
              <a:latin typeface="Cambria"/>
            </a:endParaRPr>
          </a:p>
        </p:txBody>
      </p:sp>
      <p:pic>
        <p:nvPicPr>
          <p:cNvPr id="5" name="Picture 4" descr="One in a crowd">
            <a:extLst>
              <a:ext uri="{FF2B5EF4-FFF2-40B4-BE49-F238E27FC236}">
                <a16:creationId xmlns:a16="http://schemas.microsoft.com/office/drawing/2014/main" id="{DC06F6D7-317A-2676-62F9-DB9E9075A614}"/>
              </a:ext>
            </a:extLst>
          </p:cNvPr>
          <p:cNvPicPr>
            <a:picLocks noChangeAspect="1"/>
          </p:cNvPicPr>
          <p:nvPr/>
        </p:nvPicPr>
        <p:blipFill rotWithShape="1">
          <a:blip r:embed="rId2"/>
          <a:srcRect l="28837" r="20230"/>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314798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36">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5F016F-66F9-460D-C8F2-C3A072F288A2}"/>
              </a:ext>
            </a:extLst>
          </p:cNvPr>
          <p:cNvSpPr>
            <a:spLocks noGrp="1"/>
          </p:cNvSpPr>
          <p:nvPr>
            <p:ph type="title"/>
          </p:nvPr>
        </p:nvSpPr>
        <p:spPr>
          <a:xfrm>
            <a:off x="5297762" y="329184"/>
            <a:ext cx="6251110" cy="1783080"/>
          </a:xfrm>
        </p:spPr>
        <p:txBody>
          <a:bodyPr anchor="b">
            <a:normAutofit/>
          </a:bodyPr>
          <a:lstStyle/>
          <a:p>
            <a:r>
              <a:rPr lang="en-US" sz="3600" dirty="0">
                <a:latin typeface="Cambria"/>
                <a:ea typeface="Cambria"/>
              </a:rPr>
              <a:t>Login and register</a:t>
            </a:r>
          </a:p>
        </p:txBody>
      </p:sp>
      <p:sp>
        <p:nvSpPr>
          <p:cNvPr id="42"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5CCADB"/>
          </a:solidFill>
          <a:ln w="38100" cap="rnd">
            <a:solidFill>
              <a:srgbClr val="5CCADB"/>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484B242-84F1-CB0A-7617-612128ED93B0}"/>
              </a:ext>
            </a:extLst>
          </p:cNvPr>
          <p:cNvSpPr>
            <a:spLocks noGrp="1"/>
          </p:cNvSpPr>
          <p:nvPr>
            <p:ph idx="1"/>
          </p:nvPr>
        </p:nvSpPr>
        <p:spPr>
          <a:xfrm>
            <a:off x="5297762" y="2706624"/>
            <a:ext cx="6251110" cy="3483864"/>
          </a:xfrm>
        </p:spPr>
        <p:txBody>
          <a:bodyPr vert="horz" lIns="91440" tIns="45720" rIns="91440" bIns="45720" rtlCol="0" anchor="t">
            <a:normAutofit/>
          </a:bodyPr>
          <a:lstStyle/>
          <a:p>
            <a:pPr marL="0" indent="0">
              <a:buNone/>
            </a:pPr>
            <a:r>
              <a:rPr lang="en-US" sz="1800" dirty="0">
                <a:latin typeface="Cambria"/>
                <a:ea typeface="Cambria"/>
              </a:rPr>
              <a:t>Three type of users</a:t>
            </a:r>
          </a:p>
          <a:p>
            <a:pPr marL="514350" indent="-514350">
              <a:buAutoNum type="arabicPeriod"/>
            </a:pPr>
            <a:r>
              <a:rPr lang="en-US" sz="1800" dirty="0">
                <a:latin typeface="Cambria"/>
                <a:ea typeface="Cambria"/>
              </a:rPr>
              <a:t>Guest User: Explore spots, get recommendations, and discover popular packages without the need to register or login.</a:t>
            </a:r>
          </a:p>
          <a:p>
            <a:pPr marL="514350" indent="-514350">
              <a:buAutoNum type="arabicPeriod"/>
            </a:pPr>
            <a:r>
              <a:rPr lang="en-US" sz="1800" dirty="0">
                <a:latin typeface="Cambria"/>
                <a:ea typeface="Cambria"/>
              </a:rPr>
              <a:t>Registered User: Share experiences, recommend packages, and write blogs by signing into his/her account.</a:t>
            </a:r>
          </a:p>
          <a:p>
            <a:pPr marL="514350" indent="-514350">
              <a:buAutoNum type="arabicPeriod"/>
            </a:pPr>
            <a:r>
              <a:rPr lang="en-US" sz="1800" dirty="0">
                <a:latin typeface="Cambria"/>
                <a:ea typeface="Cambria"/>
              </a:rPr>
              <a:t>Admin: Maintain system control and management.</a:t>
            </a:r>
          </a:p>
          <a:p>
            <a:pPr marL="0" indent="0">
              <a:buNone/>
            </a:pPr>
            <a:endParaRPr lang="en-US"/>
          </a:p>
        </p:txBody>
      </p:sp>
      <p:pic>
        <p:nvPicPr>
          <p:cNvPr id="4" name="Picture 4" descr="Travel Background Free Stock Photo - Public Domain Pictures">
            <a:extLst>
              <a:ext uri="{FF2B5EF4-FFF2-40B4-BE49-F238E27FC236}">
                <a16:creationId xmlns:a16="http://schemas.microsoft.com/office/drawing/2014/main" id="{FBEF242E-7C8D-7761-3730-AF04EC3EEF05}"/>
              </a:ext>
            </a:extLst>
          </p:cNvPr>
          <p:cNvPicPr>
            <a:picLocks noChangeAspect="1"/>
          </p:cNvPicPr>
          <p:nvPr/>
        </p:nvPicPr>
        <p:blipFill rotWithShape="1">
          <a:blip r:embed="rId2"/>
          <a:srcRect l="11123" r="43546"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4207426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C21F4D-A937-C489-0D51-E0FD2E5F3507}"/>
              </a:ext>
            </a:extLst>
          </p:cNvPr>
          <p:cNvSpPr>
            <a:spLocks noGrp="1"/>
          </p:cNvSpPr>
          <p:nvPr>
            <p:ph type="title"/>
          </p:nvPr>
        </p:nvSpPr>
        <p:spPr>
          <a:xfrm>
            <a:off x="640080" y="325369"/>
            <a:ext cx="4368602" cy="1956841"/>
          </a:xfrm>
        </p:spPr>
        <p:txBody>
          <a:bodyPr anchor="b">
            <a:normAutofit/>
          </a:bodyPr>
          <a:lstStyle/>
          <a:p>
            <a:r>
              <a:rPr lang="en-US" sz="3600" dirty="0">
                <a:latin typeface="Cambria"/>
                <a:ea typeface="Cambria"/>
              </a:rPr>
              <a:t>Searching Modules</a:t>
            </a:r>
          </a:p>
        </p:txBody>
      </p:sp>
      <p:sp>
        <p:nvSpPr>
          <p:cNvPr id="16"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65A3E2"/>
          </a:solidFill>
          <a:ln w="38100" cap="rnd">
            <a:solidFill>
              <a:srgbClr val="65A3E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77975ACB-9C4C-4E79-1618-730CF97ACCA6}"/>
              </a:ext>
            </a:extLst>
          </p:cNvPr>
          <p:cNvSpPr>
            <a:spLocks noGrp="1"/>
          </p:cNvSpPr>
          <p:nvPr>
            <p:ph idx="1"/>
          </p:nvPr>
        </p:nvSpPr>
        <p:spPr>
          <a:xfrm>
            <a:off x="640080" y="2887276"/>
            <a:ext cx="4243589" cy="3320668"/>
          </a:xfrm>
        </p:spPr>
        <p:txBody>
          <a:bodyPr vert="horz" lIns="91440" tIns="45720" rIns="91440" bIns="45720" rtlCol="0" anchor="t">
            <a:normAutofit/>
          </a:bodyPr>
          <a:lstStyle/>
          <a:p>
            <a:r>
              <a:rPr lang="en-US" sz="1800" dirty="0">
                <a:latin typeface="Cambria"/>
                <a:ea typeface="Cambria"/>
              </a:rPr>
              <a:t>Travel destinations</a:t>
            </a:r>
          </a:p>
          <a:p>
            <a:r>
              <a:rPr lang="en-US" sz="1800" dirty="0">
                <a:latin typeface="Cambria"/>
                <a:ea typeface="Cambria"/>
              </a:rPr>
              <a:t>Popular plans</a:t>
            </a:r>
          </a:p>
          <a:p>
            <a:r>
              <a:rPr lang="en-US" sz="1800" dirty="0">
                <a:latin typeface="Cambria"/>
                <a:ea typeface="Cambria"/>
              </a:rPr>
              <a:t>Blogs</a:t>
            </a:r>
          </a:p>
        </p:txBody>
      </p:sp>
      <p:pic>
        <p:nvPicPr>
          <p:cNvPr id="4" name="Picture 4" descr="Free Images : architecture, building, chateau, palace, city, paris ...">
            <a:extLst>
              <a:ext uri="{FF2B5EF4-FFF2-40B4-BE49-F238E27FC236}">
                <a16:creationId xmlns:a16="http://schemas.microsoft.com/office/drawing/2014/main" id="{87565BEA-9F88-86DA-659F-39D220BE9576}"/>
              </a:ext>
            </a:extLst>
          </p:cNvPr>
          <p:cNvPicPr>
            <a:picLocks noChangeAspect="1"/>
          </p:cNvPicPr>
          <p:nvPr/>
        </p:nvPicPr>
        <p:blipFill rotWithShape="1">
          <a:blip r:embed="rId2"/>
          <a:srcRect t="20650" r="-1" b="1280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349017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2">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261CF4-86F0-E327-E5E3-48E26180EBF2}"/>
              </a:ext>
            </a:extLst>
          </p:cNvPr>
          <p:cNvSpPr>
            <a:spLocks noGrp="1"/>
          </p:cNvSpPr>
          <p:nvPr>
            <p:ph type="title"/>
          </p:nvPr>
        </p:nvSpPr>
        <p:spPr>
          <a:xfrm>
            <a:off x="7034585" y="703293"/>
            <a:ext cx="4584921" cy="1949815"/>
          </a:xfrm>
        </p:spPr>
        <p:txBody>
          <a:bodyPr anchor="b">
            <a:normAutofit/>
          </a:bodyPr>
          <a:lstStyle/>
          <a:p>
            <a:r>
              <a:rPr lang="en-US" sz="3600" dirty="0">
                <a:latin typeface="Cambria"/>
                <a:ea typeface="Cambria"/>
              </a:rPr>
              <a:t>Recommendation system</a:t>
            </a:r>
          </a:p>
        </p:txBody>
      </p:sp>
      <p:pic>
        <p:nvPicPr>
          <p:cNvPr id="4" name="Picture 4" descr="A picture containing rock, nature, outdoor, water&#10;&#10;Description automatically generated">
            <a:extLst>
              <a:ext uri="{FF2B5EF4-FFF2-40B4-BE49-F238E27FC236}">
                <a16:creationId xmlns:a16="http://schemas.microsoft.com/office/drawing/2014/main" id="{9F866C67-7948-ADA7-B943-2331B317374D}"/>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759" r="14523" b="3"/>
          <a:stretch/>
        </p:blipFill>
        <p:spPr>
          <a:xfrm>
            <a:off x="866691" y="1216968"/>
            <a:ext cx="5416261" cy="4424065"/>
          </a:xfrm>
          <a:custGeom>
            <a:avLst/>
            <a:gdLst/>
            <a:ahLst/>
            <a:cxnLst/>
            <a:rect l="l" t="t" r="r" b="b"/>
            <a:pathLst>
              <a:path w="5531320" h="4424065">
                <a:moveTo>
                  <a:pt x="4292328" y="3931444"/>
                </a:moveTo>
                <a:cubicBezTo>
                  <a:pt x="3830135" y="4131325"/>
                  <a:pt x="3346708" y="4259111"/>
                  <a:pt x="2855653" y="4364392"/>
                </a:cubicBezTo>
                <a:lnTo>
                  <a:pt x="2855525" y="4364392"/>
                </a:lnTo>
                <a:cubicBezTo>
                  <a:pt x="3386634" y="4394018"/>
                  <a:pt x="3853531" y="4210158"/>
                  <a:pt x="4292328" y="3931444"/>
                </a:cubicBezTo>
                <a:close/>
                <a:moveTo>
                  <a:pt x="4302118" y="3923561"/>
                </a:moveTo>
                <a:lnTo>
                  <a:pt x="4301102" y="3924959"/>
                </a:lnTo>
                <a:lnTo>
                  <a:pt x="4302881" y="3924959"/>
                </a:lnTo>
                <a:close/>
                <a:moveTo>
                  <a:pt x="3885572" y="334733"/>
                </a:moveTo>
                <a:cubicBezTo>
                  <a:pt x="4046889" y="406840"/>
                  <a:pt x="4203653" y="488713"/>
                  <a:pt x="4355013" y="579880"/>
                </a:cubicBezTo>
                <a:cubicBezTo>
                  <a:pt x="4662082" y="768063"/>
                  <a:pt x="4933803" y="995790"/>
                  <a:pt x="5144619" y="1290779"/>
                </a:cubicBezTo>
                <a:cubicBezTo>
                  <a:pt x="5314365" y="1528042"/>
                  <a:pt x="5426258" y="1789591"/>
                  <a:pt x="5468598" y="2088522"/>
                </a:cubicBezTo>
                <a:cubicBezTo>
                  <a:pt x="5479330" y="2001424"/>
                  <a:pt x="5480182" y="1913385"/>
                  <a:pt x="5471141" y="1826083"/>
                </a:cubicBezTo>
                <a:cubicBezTo>
                  <a:pt x="5455337" y="1662962"/>
                  <a:pt x="5406307" y="1504799"/>
                  <a:pt x="5327080" y="1361348"/>
                </a:cubicBezTo>
                <a:cubicBezTo>
                  <a:pt x="5206160" y="1140233"/>
                  <a:pt x="5033362" y="965782"/>
                  <a:pt x="4833354" y="816507"/>
                </a:cubicBezTo>
                <a:cubicBezTo>
                  <a:pt x="4597235" y="640276"/>
                  <a:pt x="4336322" y="509438"/>
                  <a:pt x="4063457" y="400724"/>
                </a:cubicBezTo>
                <a:cubicBezTo>
                  <a:pt x="4033360" y="388607"/>
                  <a:pt x="4003060" y="376909"/>
                  <a:pt x="3972544" y="365631"/>
                </a:cubicBezTo>
                <a:cubicBezTo>
                  <a:pt x="3943680" y="354950"/>
                  <a:pt x="3914563" y="345033"/>
                  <a:pt x="3885572" y="334733"/>
                </a:cubicBezTo>
                <a:close/>
                <a:moveTo>
                  <a:pt x="3865737" y="329520"/>
                </a:moveTo>
                <a:cubicBezTo>
                  <a:pt x="3865737" y="329520"/>
                  <a:pt x="3865737" y="330410"/>
                  <a:pt x="3866500" y="330537"/>
                </a:cubicBezTo>
                <a:lnTo>
                  <a:pt x="3869806" y="330156"/>
                </a:lnTo>
                <a:close/>
                <a:moveTo>
                  <a:pt x="2219772" y="85645"/>
                </a:moveTo>
                <a:cubicBezTo>
                  <a:pt x="2206943" y="84005"/>
                  <a:pt x="2193910" y="85264"/>
                  <a:pt x="2181627" y="89333"/>
                </a:cubicBezTo>
                <a:cubicBezTo>
                  <a:pt x="1932920" y="125113"/>
                  <a:pt x="1690800" y="197118"/>
                  <a:pt x="1462972" y="303073"/>
                </a:cubicBezTo>
                <a:cubicBezTo>
                  <a:pt x="971789" y="529528"/>
                  <a:pt x="578130" y="865460"/>
                  <a:pt x="308698" y="1338461"/>
                </a:cubicBezTo>
                <a:cubicBezTo>
                  <a:pt x="180225" y="1561852"/>
                  <a:pt x="97653" y="1808638"/>
                  <a:pt x="65840" y="2064364"/>
                </a:cubicBezTo>
                <a:cubicBezTo>
                  <a:pt x="71943" y="2050505"/>
                  <a:pt x="77284" y="2036391"/>
                  <a:pt x="82115" y="2022150"/>
                </a:cubicBezTo>
                <a:cubicBezTo>
                  <a:pt x="170104" y="1763653"/>
                  <a:pt x="279580" y="1515073"/>
                  <a:pt x="423261" y="1282260"/>
                </a:cubicBezTo>
                <a:cubicBezTo>
                  <a:pt x="630770" y="945565"/>
                  <a:pt x="895371" y="664944"/>
                  <a:pt x="1231812" y="454001"/>
                </a:cubicBezTo>
                <a:cubicBezTo>
                  <a:pt x="1535193" y="263783"/>
                  <a:pt x="1866802" y="149729"/>
                  <a:pt x="2219772" y="85645"/>
                </a:cubicBezTo>
                <a:close/>
                <a:moveTo>
                  <a:pt x="2612541" y="836"/>
                </a:moveTo>
                <a:cubicBezTo>
                  <a:pt x="2715914" y="-4250"/>
                  <a:pt x="2831240" y="14695"/>
                  <a:pt x="2946311" y="35548"/>
                </a:cubicBezTo>
                <a:cubicBezTo>
                  <a:pt x="3291652" y="98106"/>
                  <a:pt x="3631144" y="182915"/>
                  <a:pt x="3961100" y="303581"/>
                </a:cubicBezTo>
                <a:cubicBezTo>
                  <a:pt x="4278341" y="419543"/>
                  <a:pt x="4581341" y="563350"/>
                  <a:pt x="4854588" y="764502"/>
                </a:cubicBezTo>
                <a:cubicBezTo>
                  <a:pt x="5067438" y="921152"/>
                  <a:pt x="5250408" y="1105521"/>
                  <a:pt x="5377813" y="1339732"/>
                </a:cubicBezTo>
                <a:cubicBezTo>
                  <a:pt x="5459812" y="1489986"/>
                  <a:pt x="5510304" y="1655396"/>
                  <a:pt x="5526198" y="1825829"/>
                </a:cubicBezTo>
                <a:cubicBezTo>
                  <a:pt x="5538277" y="1951327"/>
                  <a:pt x="5527342" y="2074917"/>
                  <a:pt x="5510558" y="2199398"/>
                </a:cubicBezTo>
                <a:cubicBezTo>
                  <a:pt x="5502967" y="2266991"/>
                  <a:pt x="5502713" y="2335195"/>
                  <a:pt x="5509796" y="2402839"/>
                </a:cubicBezTo>
                <a:cubicBezTo>
                  <a:pt x="5534208" y="2664197"/>
                  <a:pt x="5468472" y="2926051"/>
                  <a:pt x="5323520" y="3144890"/>
                </a:cubicBezTo>
                <a:cubicBezTo>
                  <a:pt x="5201340" y="3332234"/>
                  <a:pt x="5041042" y="3491719"/>
                  <a:pt x="4853062" y="3612932"/>
                </a:cubicBezTo>
                <a:cubicBezTo>
                  <a:pt x="4671110" y="3732072"/>
                  <a:pt x="4498566" y="3864563"/>
                  <a:pt x="4316359" y="3982940"/>
                </a:cubicBezTo>
                <a:cubicBezTo>
                  <a:pt x="4019717" y="4175573"/>
                  <a:pt x="3701077" y="4317347"/>
                  <a:pt x="3352557" y="4386771"/>
                </a:cubicBezTo>
                <a:cubicBezTo>
                  <a:pt x="3160954" y="4425590"/>
                  <a:pt x="2964456" y="4434173"/>
                  <a:pt x="2770207" y="4412201"/>
                </a:cubicBezTo>
                <a:cubicBezTo>
                  <a:pt x="2685525" y="4402537"/>
                  <a:pt x="2599953" y="4402410"/>
                  <a:pt x="2514889" y="4393637"/>
                </a:cubicBezTo>
                <a:cubicBezTo>
                  <a:pt x="2307137" y="4370851"/>
                  <a:pt x="2102209" y="4327277"/>
                  <a:pt x="1903167" y="4263562"/>
                </a:cubicBezTo>
                <a:cubicBezTo>
                  <a:pt x="1560623" y="4156119"/>
                  <a:pt x="1238932" y="4006972"/>
                  <a:pt x="948393" y="3794249"/>
                </a:cubicBezTo>
                <a:cubicBezTo>
                  <a:pt x="647554" y="3573897"/>
                  <a:pt x="396813" y="3308660"/>
                  <a:pt x="223634" y="2975526"/>
                </a:cubicBezTo>
                <a:cubicBezTo>
                  <a:pt x="129454" y="2796370"/>
                  <a:pt x="67150" y="2602198"/>
                  <a:pt x="39520" y="2401695"/>
                </a:cubicBezTo>
                <a:cubicBezTo>
                  <a:pt x="34510" y="2367555"/>
                  <a:pt x="26729" y="2333872"/>
                  <a:pt x="16252" y="2300991"/>
                </a:cubicBezTo>
                <a:cubicBezTo>
                  <a:pt x="-9179" y="2218598"/>
                  <a:pt x="-24" y="2135695"/>
                  <a:pt x="11801" y="2053556"/>
                </a:cubicBezTo>
                <a:cubicBezTo>
                  <a:pt x="93686" y="1480615"/>
                  <a:pt x="377868" y="1021983"/>
                  <a:pt x="812850" y="651084"/>
                </a:cubicBezTo>
                <a:cubicBezTo>
                  <a:pt x="1176755" y="340201"/>
                  <a:pt x="1598260" y="146042"/>
                  <a:pt x="2066810" y="52586"/>
                </a:cubicBezTo>
                <a:cubicBezTo>
                  <a:pt x="2154544" y="35039"/>
                  <a:pt x="2243041" y="23087"/>
                  <a:pt x="2332046" y="14441"/>
                </a:cubicBezTo>
                <a:cubicBezTo>
                  <a:pt x="2421052" y="5794"/>
                  <a:pt x="2508913" y="2107"/>
                  <a:pt x="2612541" y="836"/>
                </a:cubicBezTo>
                <a:close/>
              </a:path>
            </a:pathLst>
          </a:custGeom>
        </p:spPr>
      </p:pic>
      <p:sp>
        <p:nvSpPr>
          <p:cNvPr id="38" name="Rectangle 6">
            <a:extLst>
              <a:ext uri="{FF2B5EF4-FFF2-40B4-BE49-F238E27FC236}">
                <a16:creationId xmlns:a16="http://schemas.microsoft.com/office/drawing/2014/main" id="{3EB27620-B0B1-4232-A055-99D347606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3815" y="2895147"/>
            <a:ext cx="3474720" cy="27432"/>
          </a:xfrm>
          <a:custGeom>
            <a:avLst/>
            <a:gdLst>
              <a:gd name="connsiteX0" fmla="*/ 0 w 3474720"/>
              <a:gd name="connsiteY0" fmla="*/ 0 h 27432"/>
              <a:gd name="connsiteX1" fmla="*/ 660197 w 3474720"/>
              <a:gd name="connsiteY1" fmla="*/ 0 h 27432"/>
              <a:gd name="connsiteX2" fmla="*/ 1355141 w 3474720"/>
              <a:gd name="connsiteY2" fmla="*/ 0 h 27432"/>
              <a:gd name="connsiteX3" fmla="*/ 2084832 w 3474720"/>
              <a:gd name="connsiteY3" fmla="*/ 0 h 27432"/>
              <a:gd name="connsiteX4" fmla="*/ 2814523 w 3474720"/>
              <a:gd name="connsiteY4" fmla="*/ 0 h 27432"/>
              <a:gd name="connsiteX5" fmla="*/ 3474720 w 3474720"/>
              <a:gd name="connsiteY5" fmla="*/ 0 h 27432"/>
              <a:gd name="connsiteX6" fmla="*/ 3474720 w 3474720"/>
              <a:gd name="connsiteY6" fmla="*/ 27432 h 27432"/>
              <a:gd name="connsiteX7" fmla="*/ 2710282 w 3474720"/>
              <a:gd name="connsiteY7" fmla="*/ 27432 h 27432"/>
              <a:gd name="connsiteX8" fmla="*/ 1945843 w 3474720"/>
              <a:gd name="connsiteY8" fmla="*/ 27432 h 27432"/>
              <a:gd name="connsiteX9" fmla="*/ 1250899 w 3474720"/>
              <a:gd name="connsiteY9" fmla="*/ 27432 h 27432"/>
              <a:gd name="connsiteX10" fmla="*/ 0 w 3474720"/>
              <a:gd name="connsiteY10" fmla="*/ 27432 h 27432"/>
              <a:gd name="connsiteX11" fmla="*/ 0 w 347472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4720" h="27432" fill="none" extrusionOk="0">
                <a:moveTo>
                  <a:pt x="0" y="0"/>
                </a:moveTo>
                <a:cubicBezTo>
                  <a:pt x="307185" y="-8713"/>
                  <a:pt x="392307" y="-13121"/>
                  <a:pt x="660197" y="0"/>
                </a:cubicBezTo>
                <a:cubicBezTo>
                  <a:pt x="928087" y="13121"/>
                  <a:pt x="1167029" y="-2668"/>
                  <a:pt x="1355141" y="0"/>
                </a:cubicBezTo>
                <a:cubicBezTo>
                  <a:pt x="1543253" y="2668"/>
                  <a:pt x="1739408" y="-6709"/>
                  <a:pt x="2084832" y="0"/>
                </a:cubicBezTo>
                <a:cubicBezTo>
                  <a:pt x="2430256" y="6709"/>
                  <a:pt x="2538889" y="29706"/>
                  <a:pt x="2814523" y="0"/>
                </a:cubicBezTo>
                <a:cubicBezTo>
                  <a:pt x="3090157" y="-29706"/>
                  <a:pt x="3152920" y="-15446"/>
                  <a:pt x="3474720" y="0"/>
                </a:cubicBezTo>
                <a:cubicBezTo>
                  <a:pt x="3473554" y="7395"/>
                  <a:pt x="3474765" y="21864"/>
                  <a:pt x="3474720" y="27432"/>
                </a:cubicBezTo>
                <a:cubicBezTo>
                  <a:pt x="3275380" y="12730"/>
                  <a:pt x="2958934" y="10130"/>
                  <a:pt x="2710282" y="27432"/>
                </a:cubicBezTo>
                <a:cubicBezTo>
                  <a:pt x="2461630" y="44734"/>
                  <a:pt x="2131168" y="43757"/>
                  <a:pt x="1945843" y="27432"/>
                </a:cubicBezTo>
                <a:cubicBezTo>
                  <a:pt x="1760518" y="11107"/>
                  <a:pt x="1444829" y="-3738"/>
                  <a:pt x="1250899" y="27432"/>
                </a:cubicBezTo>
                <a:cubicBezTo>
                  <a:pt x="1056969" y="58602"/>
                  <a:pt x="444992" y="52761"/>
                  <a:pt x="0" y="27432"/>
                </a:cubicBezTo>
                <a:cubicBezTo>
                  <a:pt x="-503" y="20663"/>
                  <a:pt x="1168" y="5855"/>
                  <a:pt x="0" y="0"/>
                </a:cubicBezTo>
                <a:close/>
              </a:path>
              <a:path w="3474720" h="27432" stroke="0" extrusionOk="0">
                <a:moveTo>
                  <a:pt x="0" y="0"/>
                </a:moveTo>
                <a:cubicBezTo>
                  <a:pt x="300114" y="-5103"/>
                  <a:pt x="525093" y="-25284"/>
                  <a:pt x="660197" y="0"/>
                </a:cubicBezTo>
                <a:cubicBezTo>
                  <a:pt x="795301" y="25284"/>
                  <a:pt x="1023172" y="17955"/>
                  <a:pt x="1250899" y="0"/>
                </a:cubicBezTo>
                <a:cubicBezTo>
                  <a:pt x="1478626" y="-17955"/>
                  <a:pt x="1782079" y="-27844"/>
                  <a:pt x="2015338" y="0"/>
                </a:cubicBezTo>
                <a:cubicBezTo>
                  <a:pt x="2248597" y="27844"/>
                  <a:pt x="2491007" y="27648"/>
                  <a:pt x="2675534" y="0"/>
                </a:cubicBezTo>
                <a:cubicBezTo>
                  <a:pt x="2860061" y="-27648"/>
                  <a:pt x="3088679" y="-3661"/>
                  <a:pt x="3474720" y="0"/>
                </a:cubicBezTo>
                <a:cubicBezTo>
                  <a:pt x="3474913" y="12649"/>
                  <a:pt x="3473732" y="17989"/>
                  <a:pt x="3474720" y="27432"/>
                </a:cubicBezTo>
                <a:cubicBezTo>
                  <a:pt x="3317198" y="15714"/>
                  <a:pt x="2959205" y="52182"/>
                  <a:pt x="2779776" y="27432"/>
                </a:cubicBezTo>
                <a:cubicBezTo>
                  <a:pt x="2600347" y="2682"/>
                  <a:pt x="2382660" y="-684"/>
                  <a:pt x="2015338" y="27432"/>
                </a:cubicBezTo>
                <a:cubicBezTo>
                  <a:pt x="1648016" y="55548"/>
                  <a:pt x="1641073" y="39646"/>
                  <a:pt x="1424635" y="27432"/>
                </a:cubicBezTo>
                <a:cubicBezTo>
                  <a:pt x="1208197" y="15218"/>
                  <a:pt x="1021559" y="15893"/>
                  <a:pt x="729691" y="27432"/>
                </a:cubicBezTo>
                <a:cubicBezTo>
                  <a:pt x="437823" y="38971"/>
                  <a:pt x="153856" y="-2647"/>
                  <a:pt x="0" y="27432"/>
                </a:cubicBezTo>
                <a:cubicBezTo>
                  <a:pt x="1300" y="19678"/>
                  <a:pt x="-86" y="12044"/>
                  <a:pt x="0" y="0"/>
                </a:cubicBezTo>
                <a:close/>
              </a:path>
            </a:pathLst>
          </a:custGeom>
          <a:solidFill>
            <a:srgbClr val="0778FA"/>
          </a:solidFill>
          <a:ln w="38100" cap="rnd">
            <a:solidFill>
              <a:srgbClr val="0778FA"/>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20BB3681-9261-4B31-C5AE-6FB19FB14B5B}"/>
              </a:ext>
            </a:extLst>
          </p:cNvPr>
          <p:cNvSpPr>
            <a:spLocks noGrp="1"/>
          </p:cNvSpPr>
          <p:nvPr>
            <p:ph idx="1"/>
          </p:nvPr>
        </p:nvSpPr>
        <p:spPr>
          <a:xfrm>
            <a:off x="7034585" y="3164618"/>
            <a:ext cx="4584921" cy="3021497"/>
          </a:xfrm>
        </p:spPr>
        <p:txBody>
          <a:bodyPr vert="horz" lIns="91440" tIns="45720" rIns="91440" bIns="45720" rtlCol="0" anchor="t">
            <a:normAutofit/>
          </a:bodyPr>
          <a:lstStyle/>
          <a:p>
            <a:pPr marL="0" indent="0">
              <a:buNone/>
            </a:pPr>
            <a:r>
              <a:rPr lang="en-US" sz="1800" dirty="0">
                <a:latin typeface="Cambria"/>
                <a:ea typeface="Cambria"/>
              </a:rPr>
              <a:t>Customize your travel experience effortlessly. Provide your interests, estimated budgets, and travel duration, and our recommendation system will suggest travel schedule. Discover similar popular travel plans for added inspiration.</a:t>
            </a:r>
          </a:p>
        </p:txBody>
      </p:sp>
      <p:sp>
        <p:nvSpPr>
          <p:cNvPr id="5" name="TextBox 4">
            <a:extLst>
              <a:ext uri="{FF2B5EF4-FFF2-40B4-BE49-F238E27FC236}">
                <a16:creationId xmlns:a16="http://schemas.microsoft.com/office/drawing/2014/main" id="{940AB5A6-EF91-1538-0F76-7FE4FE14345A}"/>
              </a:ext>
            </a:extLst>
          </p:cNvPr>
          <p:cNvSpPr txBox="1"/>
          <p:nvPr/>
        </p:nvSpPr>
        <p:spPr>
          <a:xfrm>
            <a:off x="10752182" y="6657945"/>
            <a:ext cx="1439817"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a:t>
            </a:r>
            <a:r>
              <a:rPr lang="en-US" sz="700">
                <a:solidFill>
                  <a:srgbClr val="FFFFFF"/>
                </a:solidFill>
              </a:rPr>
              <a:t>.</a:t>
            </a:r>
          </a:p>
        </p:txBody>
      </p:sp>
    </p:spTree>
    <p:extLst>
      <p:ext uri="{BB962C8B-B14F-4D97-AF65-F5344CB8AC3E}">
        <p14:creationId xmlns:p14="http://schemas.microsoft.com/office/powerpoint/2010/main" val="3844369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tis Afbeeldingen : giraffe, Kenia, tsavo, safari, Nationaal Park ...">
            <a:extLst>
              <a:ext uri="{FF2B5EF4-FFF2-40B4-BE49-F238E27FC236}">
                <a16:creationId xmlns:a16="http://schemas.microsoft.com/office/drawing/2014/main" id="{EC6E031F-2396-FA87-F94F-8FC463B9029B}"/>
              </a:ext>
            </a:extLst>
          </p:cNvPr>
          <p:cNvPicPr>
            <a:picLocks noChangeAspect="1"/>
          </p:cNvPicPr>
          <p:nvPr/>
        </p:nvPicPr>
        <p:blipFill rotWithShape="1">
          <a:blip r:embed="rId2">
            <a:alphaModFix amt="90000"/>
          </a:blip>
          <a:srcRect t="17167" r="-1" b="694"/>
          <a:stretch/>
        </p:blipFill>
        <p:spPr>
          <a:xfrm>
            <a:off x="20" y="10"/>
            <a:ext cx="12188932" cy="6857990"/>
          </a:xfrm>
          <a:prstGeom prst="rect">
            <a:avLst/>
          </a:prstGeom>
        </p:spPr>
      </p:pic>
      <p:sp>
        <p:nvSpPr>
          <p:cNvPr id="22" name="Freeform: Shape 21">
            <a:extLst>
              <a:ext uri="{FF2B5EF4-FFF2-40B4-BE49-F238E27FC236}">
                <a16:creationId xmlns:a16="http://schemas.microsoft.com/office/drawing/2014/main" id="{8D5AAC53-3624-41C3-A6B5-1DA97F290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54054" y="760956"/>
            <a:ext cx="6248168" cy="5486563"/>
          </a:xfrm>
          <a:custGeom>
            <a:avLst/>
            <a:gdLst>
              <a:gd name="connsiteX0" fmla="*/ 2612540 w 5531319"/>
              <a:gd name="connsiteY0" fmla="*/ 836 h 4424065"/>
              <a:gd name="connsiteX1" fmla="*/ 2946310 w 5531319"/>
              <a:gd name="connsiteY1" fmla="*/ 35548 h 4424065"/>
              <a:gd name="connsiteX2" fmla="*/ 3961099 w 5531319"/>
              <a:gd name="connsiteY2" fmla="*/ 303581 h 4424065"/>
              <a:gd name="connsiteX3" fmla="*/ 4854587 w 5531319"/>
              <a:gd name="connsiteY3" fmla="*/ 764502 h 4424065"/>
              <a:gd name="connsiteX4" fmla="*/ 5377812 w 5531319"/>
              <a:gd name="connsiteY4" fmla="*/ 1339732 h 4424065"/>
              <a:gd name="connsiteX5" fmla="*/ 5526197 w 5531319"/>
              <a:gd name="connsiteY5" fmla="*/ 1825829 h 4424065"/>
              <a:gd name="connsiteX6" fmla="*/ 5510557 w 5531319"/>
              <a:gd name="connsiteY6" fmla="*/ 2199398 h 4424065"/>
              <a:gd name="connsiteX7" fmla="*/ 5509795 w 5531319"/>
              <a:gd name="connsiteY7" fmla="*/ 2402839 h 4424065"/>
              <a:gd name="connsiteX8" fmla="*/ 5323519 w 5531319"/>
              <a:gd name="connsiteY8" fmla="*/ 3144890 h 4424065"/>
              <a:gd name="connsiteX9" fmla="*/ 4853061 w 5531319"/>
              <a:gd name="connsiteY9" fmla="*/ 3612932 h 4424065"/>
              <a:gd name="connsiteX10" fmla="*/ 4316358 w 5531319"/>
              <a:gd name="connsiteY10" fmla="*/ 3982940 h 4424065"/>
              <a:gd name="connsiteX11" fmla="*/ 3352556 w 5531319"/>
              <a:gd name="connsiteY11" fmla="*/ 4386771 h 4424065"/>
              <a:gd name="connsiteX12" fmla="*/ 2770206 w 5531319"/>
              <a:gd name="connsiteY12" fmla="*/ 4412201 h 4424065"/>
              <a:gd name="connsiteX13" fmla="*/ 2514888 w 5531319"/>
              <a:gd name="connsiteY13" fmla="*/ 4393637 h 4424065"/>
              <a:gd name="connsiteX14" fmla="*/ 1903166 w 5531319"/>
              <a:gd name="connsiteY14" fmla="*/ 4263562 h 4424065"/>
              <a:gd name="connsiteX15" fmla="*/ 948392 w 5531319"/>
              <a:gd name="connsiteY15" fmla="*/ 3794249 h 4424065"/>
              <a:gd name="connsiteX16" fmla="*/ 223633 w 5531319"/>
              <a:gd name="connsiteY16" fmla="*/ 2975526 h 4424065"/>
              <a:gd name="connsiteX17" fmla="*/ 39519 w 5531319"/>
              <a:gd name="connsiteY17" fmla="*/ 2401695 h 4424065"/>
              <a:gd name="connsiteX18" fmla="*/ 16251 w 5531319"/>
              <a:gd name="connsiteY18" fmla="*/ 2300991 h 4424065"/>
              <a:gd name="connsiteX19" fmla="*/ 11800 w 5531319"/>
              <a:gd name="connsiteY19" fmla="*/ 2053556 h 4424065"/>
              <a:gd name="connsiteX20" fmla="*/ 812849 w 5531319"/>
              <a:gd name="connsiteY20" fmla="*/ 651084 h 4424065"/>
              <a:gd name="connsiteX21" fmla="*/ 2066809 w 5531319"/>
              <a:gd name="connsiteY21" fmla="*/ 52586 h 4424065"/>
              <a:gd name="connsiteX22" fmla="*/ 2332045 w 5531319"/>
              <a:gd name="connsiteY22" fmla="*/ 14441 h 4424065"/>
              <a:gd name="connsiteX23" fmla="*/ 2612540 w 5531319"/>
              <a:gd name="connsiteY23" fmla="*/ 836 h 4424065"/>
              <a:gd name="connsiteX24" fmla="*/ 5468597 w 5531319"/>
              <a:gd name="connsiteY24" fmla="*/ 2088522 h 4424065"/>
              <a:gd name="connsiteX25" fmla="*/ 5471140 w 5531319"/>
              <a:gd name="connsiteY25" fmla="*/ 1826083 h 4424065"/>
              <a:gd name="connsiteX26" fmla="*/ 5327079 w 5531319"/>
              <a:gd name="connsiteY26" fmla="*/ 1361348 h 4424065"/>
              <a:gd name="connsiteX27" fmla="*/ 4833353 w 5531319"/>
              <a:gd name="connsiteY27" fmla="*/ 816507 h 4424065"/>
              <a:gd name="connsiteX28" fmla="*/ 4063456 w 5531319"/>
              <a:gd name="connsiteY28" fmla="*/ 400724 h 4424065"/>
              <a:gd name="connsiteX29" fmla="*/ 3972543 w 5531319"/>
              <a:gd name="connsiteY29" fmla="*/ 365631 h 4424065"/>
              <a:gd name="connsiteX30" fmla="*/ 3885571 w 5531319"/>
              <a:gd name="connsiteY30" fmla="*/ 334733 h 4424065"/>
              <a:gd name="connsiteX31" fmla="*/ 4355012 w 5531319"/>
              <a:gd name="connsiteY31" fmla="*/ 579880 h 4424065"/>
              <a:gd name="connsiteX32" fmla="*/ 5144618 w 5531319"/>
              <a:gd name="connsiteY32" fmla="*/ 1290779 h 4424065"/>
              <a:gd name="connsiteX33" fmla="*/ 5468597 w 5531319"/>
              <a:gd name="connsiteY33" fmla="*/ 2088522 h 4424065"/>
              <a:gd name="connsiteX34" fmla="*/ 2219771 w 5531319"/>
              <a:gd name="connsiteY34" fmla="*/ 85645 h 4424065"/>
              <a:gd name="connsiteX35" fmla="*/ 2181626 w 5531319"/>
              <a:gd name="connsiteY35" fmla="*/ 89333 h 4424065"/>
              <a:gd name="connsiteX36" fmla="*/ 1462971 w 5531319"/>
              <a:gd name="connsiteY36" fmla="*/ 303073 h 4424065"/>
              <a:gd name="connsiteX37" fmla="*/ 308697 w 5531319"/>
              <a:gd name="connsiteY37" fmla="*/ 1338461 h 4424065"/>
              <a:gd name="connsiteX38" fmla="*/ 65839 w 5531319"/>
              <a:gd name="connsiteY38" fmla="*/ 2064364 h 4424065"/>
              <a:gd name="connsiteX39" fmla="*/ 82114 w 5531319"/>
              <a:gd name="connsiteY39" fmla="*/ 2022150 h 4424065"/>
              <a:gd name="connsiteX40" fmla="*/ 423260 w 5531319"/>
              <a:gd name="connsiteY40" fmla="*/ 1282260 h 4424065"/>
              <a:gd name="connsiteX41" fmla="*/ 1231811 w 5531319"/>
              <a:gd name="connsiteY41" fmla="*/ 454001 h 4424065"/>
              <a:gd name="connsiteX42" fmla="*/ 2219771 w 5531319"/>
              <a:gd name="connsiteY42" fmla="*/ 85645 h 4424065"/>
              <a:gd name="connsiteX43" fmla="*/ 2855524 w 5531319"/>
              <a:gd name="connsiteY43" fmla="*/ 4364392 h 4424065"/>
              <a:gd name="connsiteX44" fmla="*/ 4292327 w 5531319"/>
              <a:gd name="connsiteY44" fmla="*/ 3931444 h 4424065"/>
              <a:gd name="connsiteX45" fmla="*/ 2855652 w 5531319"/>
              <a:gd name="connsiteY45" fmla="*/ 4364392 h 4424065"/>
              <a:gd name="connsiteX46" fmla="*/ 3869805 w 5531319"/>
              <a:gd name="connsiteY46" fmla="*/ 330156 h 4424065"/>
              <a:gd name="connsiteX47" fmla="*/ 3865736 w 5531319"/>
              <a:gd name="connsiteY47" fmla="*/ 329520 h 4424065"/>
              <a:gd name="connsiteX48" fmla="*/ 3866499 w 5531319"/>
              <a:gd name="connsiteY48" fmla="*/ 330537 h 4424065"/>
              <a:gd name="connsiteX49" fmla="*/ 4302117 w 5531319"/>
              <a:gd name="connsiteY49" fmla="*/ 3923561 h 4424065"/>
              <a:gd name="connsiteX50" fmla="*/ 4301101 w 5531319"/>
              <a:gd name="connsiteY50" fmla="*/ 3924959 h 4424065"/>
              <a:gd name="connsiteX51" fmla="*/ 4302880 w 5531319"/>
              <a:gd name="connsiteY51" fmla="*/ 3924959 h 442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531319" h="4424065">
                <a:moveTo>
                  <a:pt x="2612540" y="836"/>
                </a:moveTo>
                <a:cubicBezTo>
                  <a:pt x="2715913" y="-4250"/>
                  <a:pt x="2831239" y="14695"/>
                  <a:pt x="2946310" y="35548"/>
                </a:cubicBezTo>
                <a:cubicBezTo>
                  <a:pt x="3291651" y="98106"/>
                  <a:pt x="3631143" y="182915"/>
                  <a:pt x="3961099" y="303581"/>
                </a:cubicBezTo>
                <a:cubicBezTo>
                  <a:pt x="4278340" y="419543"/>
                  <a:pt x="4581340" y="563350"/>
                  <a:pt x="4854587" y="764502"/>
                </a:cubicBezTo>
                <a:cubicBezTo>
                  <a:pt x="5067437" y="921152"/>
                  <a:pt x="5250407" y="1105521"/>
                  <a:pt x="5377812" y="1339732"/>
                </a:cubicBezTo>
                <a:cubicBezTo>
                  <a:pt x="5459811" y="1489986"/>
                  <a:pt x="5510303" y="1655396"/>
                  <a:pt x="5526197" y="1825829"/>
                </a:cubicBezTo>
                <a:cubicBezTo>
                  <a:pt x="5538276" y="1951327"/>
                  <a:pt x="5527341" y="2074917"/>
                  <a:pt x="5510557" y="2199398"/>
                </a:cubicBezTo>
                <a:cubicBezTo>
                  <a:pt x="5502966" y="2266991"/>
                  <a:pt x="5502712" y="2335195"/>
                  <a:pt x="5509795" y="2402839"/>
                </a:cubicBezTo>
                <a:cubicBezTo>
                  <a:pt x="5534207" y="2664197"/>
                  <a:pt x="5468471" y="2926051"/>
                  <a:pt x="5323519" y="3144890"/>
                </a:cubicBezTo>
                <a:cubicBezTo>
                  <a:pt x="5201339" y="3332234"/>
                  <a:pt x="5041041" y="3491719"/>
                  <a:pt x="4853061" y="3612932"/>
                </a:cubicBezTo>
                <a:cubicBezTo>
                  <a:pt x="4671109" y="3732072"/>
                  <a:pt x="4498565" y="3864563"/>
                  <a:pt x="4316358" y="3982940"/>
                </a:cubicBezTo>
                <a:cubicBezTo>
                  <a:pt x="4019716" y="4175573"/>
                  <a:pt x="3701076" y="4317347"/>
                  <a:pt x="3352556" y="4386771"/>
                </a:cubicBezTo>
                <a:cubicBezTo>
                  <a:pt x="3160953" y="4425590"/>
                  <a:pt x="2964455" y="4434173"/>
                  <a:pt x="2770206" y="4412201"/>
                </a:cubicBezTo>
                <a:cubicBezTo>
                  <a:pt x="2685524" y="4402537"/>
                  <a:pt x="2599952" y="4402410"/>
                  <a:pt x="2514888" y="4393637"/>
                </a:cubicBezTo>
                <a:cubicBezTo>
                  <a:pt x="2307136" y="4370851"/>
                  <a:pt x="2102208" y="4327277"/>
                  <a:pt x="1903166" y="4263562"/>
                </a:cubicBezTo>
                <a:cubicBezTo>
                  <a:pt x="1560622" y="4156119"/>
                  <a:pt x="1238931" y="4006972"/>
                  <a:pt x="948392" y="3794249"/>
                </a:cubicBezTo>
                <a:cubicBezTo>
                  <a:pt x="647553" y="3573897"/>
                  <a:pt x="396812" y="3308660"/>
                  <a:pt x="223633" y="2975526"/>
                </a:cubicBezTo>
                <a:cubicBezTo>
                  <a:pt x="129453" y="2796370"/>
                  <a:pt x="67149" y="2602198"/>
                  <a:pt x="39519" y="2401695"/>
                </a:cubicBezTo>
                <a:cubicBezTo>
                  <a:pt x="34509" y="2367555"/>
                  <a:pt x="26728" y="2333872"/>
                  <a:pt x="16251" y="2300991"/>
                </a:cubicBezTo>
                <a:cubicBezTo>
                  <a:pt x="-9180" y="2218598"/>
                  <a:pt x="-25" y="2135695"/>
                  <a:pt x="11800" y="2053556"/>
                </a:cubicBezTo>
                <a:cubicBezTo>
                  <a:pt x="93685" y="1480615"/>
                  <a:pt x="377867" y="1021983"/>
                  <a:pt x="812849" y="651084"/>
                </a:cubicBezTo>
                <a:cubicBezTo>
                  <a:pt x="1176754" y="340201"/>
                  <a:pt x="1598259" y="146042"/>
                  <a:pt x="2066809" y="52586"/>
                </a:cubicBezTo>
                <a:cubicBezTo>
                  <a:pt x="2154543" y="35039"/>
                  <a:pt x="2243040" y="23087"/>
                  <a:pt x="2332045" y="14441"/>
                </a:cubicBezTo>
                <a:cubicBezTo>
                  <a:pt x="2421051" y="5794"/>
                  <a:pt x="2508912" y="2107"/>
                  <a:pt x="2612540" y="836"/>
                </a:cubicBezTo>
                <a:close/>
                <a:moveTo>
                  <a:pt x="5468597" y="2088522"/>
                </a:moveTo>
                <a:cubicBezTo>
                  <a:pt x="5479329" y="2001424"/>
                  <a:pt x="5480181" y="1913385"/>
                  <a:pt x="5471140" y="1826083"/>
                </a:cubicBezTo>
                <a:cubicBezTo>
                  <a:pt x="5455336" y="1662962"/>
                  <a:pt x="5406306" y="1504799"/>
                  <a:pt x="5327079" y="1361348"/>
                </a:cubicBezTo>
                <a:cubicBezTo>
                  <a:pt x="5206159" y="1140233"/>
                  <a:pt x="5033361" y="965782"/>
                  <a:pt x="4833353" y="816507"/>
                </a:cubicBezTo>
                <a:cubicBezTo>
                  <a:pt x="4597234" y="640276"/>
                  <a:pt x="4336321" y="509438"/>
                  <a:pt x="4063456" y="400724"/>
                </a:cubicBezTo>
                <a:cubicBezTo>
                  <a:pt x="4033359" y="388607"/>
                  <a:pt x="4003059" y="376909"/>
                  <a:pt x="3972543" y="365631"/>
                </a:cubicBezTo>
                <a:cubicBezTo>
                  <a:pt x="3943679" y="354950"/>
                  <a:pt x="3914562" y="345033"/>
                  <a:pt x="3885571" y="334733"/>
                </a:cubicBezTo>
                <a:cubicBezTo>
                  <a:pt x="4046888" y="406840"/>
                  <a:pt x="4203652" y="488713"/>
                  <a:pt x="4355012" y="579880"/>
                </a:cubicBezTo>
                <a:cubicBezTo>
                  <a:pt x="4662081" y="768063"/>
                  <a:pt x="4933802" y="995790"/>
                  <a:pt x="5144618" y="1290779"/>
                </a:cubicBezTo>
                <a:cubicBezTo>
                  <a:pt x="5314364" y="1528042"/>
                  <a:pt x="5426257" y="1789591"/>
                  <a:pt x="5468597" y="2088522"/>
                </a:cubicBezTo>
                <a:close/>
                <a:moveTo>
                  <a:pt x="2219771" y="85645"/>
                </a:moveTo>
                <a:cubicBezTo>
                  <a:pt x="2206942" y="84005"/>
                  <a:pt x="2193909" y="85264"/>
                  <a:pt x="2181626" y="89333"/>
                </a:cubicBezTo>
                <a:cubicBezTo>
                  <a:pt x="1932919" y="125113"/>
                  <a:pt x="1690799" y="197118"/>
                  <a:pt x="1462971" y="303073"/>
                </a:cubicBezTo>
                <a:cubicBezTo>
                  <a:pt x="971788" y="529528"/>
                  <a:pt x="578129" y="865460"/>
                  <a:pt x="308697" y="1338461"/>
                </a:cubicBezTo>
                <a:cubicBezTo>
                  <a:pt x="180224" y="1561852"/>
                  <a:pt x="97652" y="1808638"/>
                  <a:pt x="65839" y="2064364"/>
                </a:cubicBezTo>
                <a:cubicBezTo>
                  <a:pt x="71942" y="2050505"/>
                  <a:pt x="77283" y="2036391"/>
                  <a:pt x="82114" y="2022150"/>
                </a:cubicBezTo>
                <a:cubicBezTo>
                  <a:pt x="170103" y="1763653"/>
                  <a:pt x="279579" y="1515073"/>
                  <a:pt x="423260" y="1282260"/>
                </a:cubicBezTo>
                <a:cubicBezTo>
                  <a:pt x="630769" y="945565"/>
                  <a:pt x="895370" y="664944"/>
                  <a:pt x="1231811" y="454001"/>
                </a:cubicBezTo>
                <a:cubicBezTo>
                  <a:pt x="1535192" y="263783"/>
                  <a:pt x="1866801" y="149729"/>
                  <a:pt x="2219771" y="85645"/>
                </a:cubicBezTo>
                <a:close/>
                <a:moveTo>
                  <a:pt x="2855524" y="4364392"/>
                </a:moveTo>
                <a:cubicBezTo>
                  <a:pt x="3386633" y="4394018"/>
                  <a:pt x="3853530" y="4210158"/>
                  <a:pt x="4292327" y="3931444"/>
                </a:cubicBezTo>
                <a:cubicBezTo>
                  <a:pt x="3830134" y="4131325"/>
                  <a:pt x="3346707" y="4259111"/>
                  <a:pt x="2855652" y="4364392"/>
                </a:cubicBezTo>
                <a:close/>
                <a:moveTo>
                  <a:pt x="3869805" y="330156"/>
                </a:moveTo>
                <a:lnTo>
                  <a:pt x="3865736" y="329520"/>
                </a:lnTo>
                <a:cubicBezTo>
                  <a:pt x="3865736" y="329520"/>
                  <a:pt x="3865736" y="330410"/>
                  <a:pt x="3866499" y="330537"/>
                </a:cubicBezTo>
                <a:close/>
                <a:moveTo>
                  <a:pt x="4302117" y="3923561"/>
                </a:moveTo>
                <a:lnTo>
                  <a:pt x="4301101" y="3924959"/>
                </a:lnTo>
                <a:lnTo>
                  <a:pt x="4302880" y="3924959"/>
                </a:lnTo>
                <a:close/>
              </a:path>
            </a:pathLst>
          </a:custGeom>
          <a:solidFill>
            <a:srgbClr val="CA9544"/>
          </a:solidFill>
          <a:ln w="1270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BB892E0A-16E1-15D5-9B2D-A4DD5792B962}"/>
              </a:ext>
            </a:extLst>
          </p:cNvPr>
          <p:cNvSpPr>
            <a:spLocks noGrp="1"/>
          </p:cNvSpPr>
          <p:nvPr>
            <p:ph type="title"/>
          </p:nvPr>
        </p:nvSpPr>
        <p:spPr>
          <a:xfrm>
            <a:off x="6196262" y="1407694"/>
            <a:ext cx="4511843" cy="1564106"/>
          </a:xfrm>
        </p:spPr>
        <p:txBody>
          <a:bodyPr anchor="b">
            <a:normAutofit/>
          </a:bodyPr>
          <a:lstStyle/>
          <a:p>
            <a:r>
              <a:rPr lang="en-US" sz="3600" dirty="0">
                <a:solidFill>
                  <a:srgbClr val="FBF9F6"/>
                </a:solidFill>
                <a:latin typeface="Cambria"/>
                <a:ea typeface="Cambria"/>
              </a:rPr>
              <a:t>Tracking and blogging</a:t>
            </a:r>
          </a:p>
        </p:txBody>
      </p:sp>
      <p:sp>
        <p:nvSpPr>
          <p:cNvPr id="24"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2499" y="3095719"/>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CA9544"/>
          </a:solidFill>
          <a:ln w="38100" cap="rnd">
            <a:solidFill>
              <a:srgbClr val="CA9544"/>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26906453-DA2D-FFDA-E262-BCEC8E16B2FF}"/>
              </a:ext>
            </a:extLst>
          </p:cNvPr>
          <p:cNvSpPr>
            <a:spLocks noGrp="1"/>
          </p:cNvSpPr>
          <p:nvPr>
            <p:ph idx="1"/>
          </p:nvPr>
        </p:nvSpPr>
        <p:spPr>
          <a:xfrm>
            <a:off x="6196261" y="3308684"/>
            <a:ext cx="4748143" cy="2141621"/>
          </a:xfrm>
        </p:spPr>
        <p:txBody>
          <a:bodyPr vert="horz" lIns="91440" tIns="45720" rIns="91440" bIns="45720" rtlCol="0" anchor="t">
            <a:normAutofit/>
          </a:bodyPr>
          <a:lstStyle/>
          <a:p>
            <a:r>
              <a:rPr lang="en-US" sz="1800" dirty="0">
                <a:solidFill>
                  <a:srgbClr val="FBF9F6"/>
                </a:solidFill>
                <a:latin typeface="Cambria"/>
                <a:ea typeface="Cambria"/>
              </a:rPr>
              <a:t>Registered users can keep track of their travels</a:t>
            </a:r>
          </a:p>
          <a:p>
            <a:r>
              <a:rPr lang="en-US" sz="1800" dirty="0">
                <a:solidFill>
                  <a:srgbClr val="FBF9F6"/>
                </a:solidFill>
                <a:latin typeface="Cambria"/>
                <a:ea typeface="Cambria"/>
              </a:rPr>
              <a:t>Rate travel destinations and plans</a:t>
            </a:r>
          </a:p>
          <a:p>
            <a:r>
              <a:rPr lang="en-US" sz="1800" dirty="0">
                <a:solidFill>
                  <a:srgbClr val="FBF9F6"/>
                </a:solidFill>
                <a:latin typeface="Cambria"/>
                <a:ea typeface="Cambria"/>
              </a:rPr>
              <a:t>Share blogs and rate other's</a:t>
            </a:r>
          </a:p>
        </p:txBody>
      </p:sp>
    </p:spTree>
    <p:extLst>
      <p:ext uri="{BB962C8B-B14F-4D97-AF65-F5344CB8AC3E}">
        <p14:creationId xmlns:p14="http://schemas.microsoft.com/office/powerpoint/2010/main" val="1933443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ahLst/>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66" name="Rectangle 6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5">
            <a:extLst>
              <a:ext uri="{FF2B5EF4-FFF2-40B4-BE49-F238E27FC236}">
                <a16:creationId xmlns:a16="http://schemas.microsoft.com/office/drawing/2014/main" id="{FDB5DB1F-5991-F08D-90D2-3BC1A8BEEA12}"/>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358" b="23642"/>
          <a:stretch/>
        </p:blipFill>
        <p:spPr>
          <a:xfrm>
            <a:off x="20" y="10"/>
            <a:ext cx="12191980" cy="6857990"/>
          </a:xfrm>
          <a:prstGeom prst="rect">
            <a:avLst/>
          </a:prstGeom>
        </p:spPr>
      </p:pic>
      <p:sp>
        <p:nvSpPr>
          <p:cNvPr id="68" name="Rectangle 67">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21B41D-D58F-A6B9-5E8C-CD61DF610EAB}"/>
              </a:ext>
            </a:extLst>
          </p:cNvPr>
          <p:cNvSpPr>
            <a:spLocks noGrp="1"/>
          </p:cNvSpPr>
          <p:nvPr>
            <p:ph type="title"/>
          </p:nvPr>
        </p:nvSpPr>
        <p:spPr>
          <a:xfrm>
            <a:off x="477981" y="1122362"/>
            <a:ext cx="4023360" cy="2802219"/>
          </a:xfrm>
        </p:spPr>
        <p:txBody>
          <a:bodyPr vert="horz" lIns="91440" tIns="45720" rIns="91440" bIns="45720" rtlCol="0" anchor="b">
            <a:normAutofit/>
          </a:bodyPr>
          <a:lstStyle/>
          <a:p>
            <a:r>
              <a:rPr lang="en-US" sz="3600" dirty="0">
                <a:solidFill>
                  <a:schemeClr val="bg1"/>
                </a:solidFill>
                <a:latin typeface="Cambria"/>
                <a:ea typeface="Cambria"/>
              </a:rPr>
              <a:t>Traveling alone? or...</a:t>
            </a:r>
          </a:p>
        </p:txBody>
      </p:sp>
      <p:sp>
        <p:nvSpPr>
          <p:cNvPr id="3" name="Content Placeholder 2">
            <a:extLst>
              <a:ext uri="{FF2B5EF4-FFF2-40B4-BE49-F238E27FC236}">
                <a16:creationId xmlns:a16="http://schemas.microsoft.com/office/drawing/2014/main" id="{72A369DC-8D1D-1916-7BBD-86C48CDAFDED}"/>
              </a:ext>
            </a:extLst>
          </p:cNvPr>
          <p:cNvSpPr>
            <a:spLocks noGrp="1"/>
          </p:cNvSpPr>
          <p:nvPr>
            <p:ph idx="1"/>
          </p:nvPr>
        </p:nvSpPr>
        <p:spPr>
          <a:xfrm>
            <a:off x="477980" y="3969352"/>
            <a:ext cx="4023359" cy="1208141"/>
          </a:xfrm>
        </p:spPr>
        <p:txBody>
          <a:bodyPr vert="horz" lIns="91440" tIns="45720" rIns="91440" bIns="45720" rtlCol="0" anchor="t">
            <a:normAutofit/>
          </a:bodyPr>
          <a:lstStyle/>
          <a:p>
            <a:pPr marL="0" indent="0">
              <a:buNone/>
            </a:pPr>
            <a:r>
              <a:rPr lang="en-US" sz="1800" dirty="0">
                <a:solidFill>
                  <a:schemeClr val="bg1"/>
                </a:solidFill>
                <a:latin typeface="Cambria"/>
                <a:ea typeface="Cambria"/>
              </a:rPr>
              <a:t>Wouldn't it be great to have a travel partner who shares similar taste and ideas?</a:t>
            </a:r>
          </a:p>
        </p:txBody>
      </p:sp>
      <p:sp>
        <p:nvSpPr>
          <p:cNvPr id="6" name="TextBox 5">
            <a:extLst>
              <a:ext uri="{FF2B5EF4-FFF2-40B4-BE49-F238E27FC236}">
                <a16:creationId xmlns:a16="http://schemas.microsoft.com/office/drawing/2014/main" id="{B8D950FD-F8DD-ECE2-6FE7-F03ED727E3CD}"/>
              </a:ext>
            </a:extLst>
          </p:cNvPr>
          <p:cNvSpPr txBox="1"/>
          <p:nvPr/>
        </p:nvSpPr>
        <p:spPr>
          <a:xfrm>
            <a:off x="10660812" y="6657945"/>
            <a:ext cx="153118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BY-NC-ND</a:t>
            </a:r>
            <a:r>
              <a:rPr lang="en-US" sz="700">
                <a:solidFill>
                  <a:srgbClr val="FFFFFF"/>
                </a:solidFill>
              </a:rPr>
              <a:t>.</a:t>
            </a:r>
          </a:p>
        </p:txBody>
      </p:sp>
    </p:spTree>
    <p:extLst>
      <p:ext uri="{BB962C8B-B14F-4D97-AF65-F5344CB8AC3E}">
        <p14:creationId xmlns:p14="http://schemas.microsoft.com/office/powerpoint/2010/main" val="1194830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The Serif Hand Black"/>
        <a:ea typeface=""/>
        <a:cs typeface=""/>
      </a:majorFont>
      <a:minorFont>
        <a:latin typeface="The Ha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12</Slides>
  <Notes>0</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SketchyVTI</vt:lpstr>
      <vt:lpstr>CSE-326 Project scope presentation</vt:lpstr>
      <vt:lpstr>Explore Mate</vt:lpstr>
      <vt:lpstr>What is ExploreMate?</vt:lpstr>
      <vt:lpstr>Who is This for?</vt:lpstr>
      <vt:lpstr>Login and register</vt:lpstr>
      <vt:lpstr>Searching Modules</vt:lpstr>
      <vt:lpstr>Recommendation system</vt:lpstr>
      <vt:lpstr>Tracking and blogging</vt:lpstr>
      <vt:lpstr>Traveling alone? or...</vt:lpstr>
      <vt:lpstr>Find Your Travelling companions</vt:lpstr>
      <vt:lpstr>List of major modules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94</cp:revision>
  <dcterms:created xsi:type="dcterms:W3CDTF">2023-06-11T14:11:25Z</dcterms:created>
  <dcterms:modified xsi:type="dcterms:W3CDTF">2023-06-11T17:38:23Z</dcterms:modified>
</cp:coreProperties>
</file>